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122363"/>
            <a:ext cx="58293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3602038"/>
            <a:ext cx="5143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52A-0C39-4FCB-943C-0CE2CA915512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86B-1717-4D28-A68F-2035A7458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46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52A-0C39-4FCB-943C-0CE2CA915512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86B-1717-4D28-A68F-2035A7458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57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50544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52A-0C39-4FCB-943C-0CE2CA915512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86B-1717-4D28-A68F-2035A7458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680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52A-0C39-4FCB-943C-0CE2CA915512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86B-1717-4D28-A68F-2035A7458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410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709740"/>
            <a:ext cx="59150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4589465"/>
            <a:ext cx="59150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52A-0C39-4FCB-943C-0CE2CA915512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86B-1717-4D28-A68F-2035A7458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725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825625"/>
            <a:ext cx="29146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825625"/>
            <a:ext cx="29146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52A-0C39-4FCB-943C-0CE2CA915512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86B-1717-4D28-A68F-2035A7458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915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65127"/>
            <a:ext cx="59150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681163"/>
            <a:ext cx="290125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2505075"/>
            <a:ext cx="290125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681163"/>
            <a:ext cx="2915543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2505075"/>
            <a:ext cx="291554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52A-0C39-4FCB-943C-0CE2CA915512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86B-1717-4D28-A68F-2035A7458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123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52A-0C39-4FCB-943C-0CE2CA915512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86B-1717-4D28-A68F-2035A7458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1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52A-0C39-4FCB-943C-0CE2CA915512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86B-1717-4D28-A68F-2035A7458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763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987427"/>
            <a:ext cx="347186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52A-0C39-4FCB-943C-0CE2CA915512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86B-1717-4D28-A68F-2035A7458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820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987427"/>
            <a:ext cx="3471863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52A-0C39-4FCB-943C-0CE2CA915512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86B-1717-4D28-A68F-2035A7458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98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365127"/>
            <a:ext cx="59150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825625"/>
            <a:ext cx="59150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6F52A-0C39-4FCB-943C-0CE2CA915512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6356352"/>
            <a:ext cx="231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DF86B-1717-4D28-A68F-2035A7458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04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xmlns="" id="{3170456C-E4C0-463C-9878-7A52F78B8E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8887"/>
            <a:ext cx="3470154" cy="462687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450CA81-F6B8-4F53-A702-4FEEF8E195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6C0BDB70-C11D-40BE-8A8A-47DA31CF235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785" y="286180"/>
            <a:ext cx="3593789" cy="49497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56704" y="5568378"/>
            <a:ext cx="39541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bg1"/>
                </a:solidFill>
              </a:rPr>
              <a:t>Junbucha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Founder – Shane Avery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41181">
            <a:off x="4324865" y="1259455"/>
            <a:ext cx="1541487" cy="560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3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</TotalTime>
  <Words>5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Marra, Samantha</dc:creator>
  <cp:lastModifiedBy>Teresa</cp:lastModifiedBy>
  <cp:revision>8</cp:revision>
  <dcterms:created xsi:type="dcterms:W3CDTF">2020-06-24T16:53:58Z</dcterms:created>
  <dcterms:modified xsi:type="dcterms:W3CDTF">2021-11-11T19:41:55Z</dcterms:modified>
</cp:coreProperties>
</file>