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616825" cy="5084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20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262" y="832159"/>
            <a:ext cx="6474301" cy="1770251"/>
          </a:xfrm>
        </p:spPr>
        <p:txBody>
          <a:bodyPr anchor="b"/>
          <a:lstStyle>
            <a:lvl1pPr algn="ctr">
              <a:defRPr sz="44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103" y="2670678"/>
            <a:ext cx="5712619" cy="1227640"/>
          </a:xfrm>
        </p:spPr>
        <p:txBody>
          <a:bodyPr/>
          <a:lstStyle>
            <a:lvl1pPr marL="0" indent="0" algn="ctr">
              <a:buNone/>
              <a:defRPr sz="1779"/>
            </a:lvl1pPr>
            <a:lvl2pPr marL="338968" indent="0" algn="ctr">
              <a:buNone/>
              <a:defRPr sz="1483"/>
            </a:lvl2pPr>
            <a:lvl3pPr marL="677936" indent="0" algn="ctr">
              <a:buNone/>
              <a:defRPr sz="1335"/>
            </a:lvl3pPr>
            <a:lvl4pPr marL="1016904" indent="0" algn="ctr">
              <a:buNone/>
              <a:defRPr sz="1186"/>
            </a:lvl4pPr>
            <a:lvl5pPr marL="1355872" indent="0" algn="ctr">
              <a:buNone/>
              <a:defRPr sz="1186"/>
            </a:lvl5pPr>
            <a:lvl6pPr marL="1694840" indent="0" algn="ctr">
              <a:buNone/>
              <a:defRPr sz="1186"/>
            </a:lvl6pPr>
            <a:lvl7pPr marL="2033808" indent="0" algn="ctr">
              <a:buNone/>
              <a:defRPr sz="1186"/>
            </a:lvl7pPr>
            <a:lvl8pPr marL="2372777" indent="0" algn="ctr">
              <a:buNone/>
              <a:defRPr sz="1186"/>
            </a:lvl8pPr>
            <a:lvl9pPr marL="2711745" indent="0" algn="ctr">
              <a:buNone/>
              <a:defRPr sz="118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33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09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0791" y="270716"/>
            <a:ext cx="1642378" cy="43091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657" y="270716"/>
            <a:ext cx="4831923" cy="43091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25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44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690" y="1267661"/>
            <a:ext cx="6569512" cy="2115120"/>
          </a:xfrm>
        </p:spPr>
        <p:txBody>
          <a:bodyPr anchor="b"/>
          <a:lstStyle>
            <a:lvl1pPr>
              <a:defRPr sz="444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690" y="3402791"/>
            <a:ext cx="6569512" cy="1112292"/>
          </a:xfrm>
        </p:spPr>
        <p:txBody>
          <a:bodyPr/>
          <a:lstStyle>
            <a:lvl1pPr marL="0" indent="0">
              <a:buNone/>
              <a:defRPr sz="1779">
                <a:solidFill>
                  <a:schemeClr val="tx1"/>
                </a:solidFill>
              </a:defRPr>
            </a:lvl1pPr>
            <a:lvl2pPr marL="338968" indent="0">
              <a:buNone/>
              <a:defRPr sz="1483">
                <a:solidFill>
                  <a:schemeClr val="tx1">
                    <a:tint val="75000"/>
                  </a:schemeClr>
                </a:solidFill>
              </a:defRPr>
            </a:lvl2pPr>
            <a:lvl3pPr marL="677936" indent="0">
              <a:buNone/>
              <a:defRPr sz="1335">
                <a:solidFill>
                  <a:schemeClr val="tx1">
                    <a:tint val="75000"/>
                  </a:schemeClr>
                </a:solidFill>
              </a:defRPr>
            </a:lvl3pPr>
            <a:lvl4pPr marL="1016904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4pPr>
            <a:lvl5pPr marL="1355872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5pPr>
            <a:lvl6pPr marL="1694840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6pPr>
            <a:lvl7pPr marL="2033808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7pPr>
            <a:lvl8pPr marL="2372777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8pPr>
            <a:lvl9pPr marL="2711745" indent="0">
              <a:buNone/>
              <a:defRPr sz="11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6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657" y="1353583"/>
            <a:ext cx="3237151" cy="3226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6017" y="1353583"/>
            <a:ext cx="3237151" cy="32262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08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270718"/>
            <a:ext cx="6569512" cy="9828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650" y="1246474"/>
            <a:ext cx="3222273" cy="610877"/>
          </a:xfrm>
        </p:spPr>
        <p:txBody>
          <a:bodyPr anchor="b"/>
          <a:lstStyle>
            <a:lvl1pPr marL="0" indent="0">
              <a:buNone/>
              <a:defRPr sz="1779" b="1"/>
            </a:lvl1pPr>
            <a:lvl2pPr marL="338968" indent="0">
              <a:buNone/>
              <a:defRPr sz="1483" b="1"/>
            </a:lvl2pPr>
            <a:lvl3pPr marL="677936" indent="0">
              <a:buNone/>
              <a:defRPr sz="1335" b="1"/>
            </a:lvl3pPr>
            <a:lvl4pPr marL="1016904" indent="0">
              <a:buNone/>
              <a:defRPr sz="1186" b="1"/>
            </a:lvl4pPr>
            <a:lvl5pPr marL="1355872" indent="0">
              <a:buNone/>
              <a:defRPr sz="1186" b="1"/>
            </a:lvl5pPr>
            <a:lvl6pPr marL="1694840" indent="0">
              <a:buNone/>
              <a:defRPr sz="1186" b="1"/>
            </a:lvl6pPr>
            <a:lvl7pPr marL="2033808" indent="0">
              <a:buNone/>
              <a:defRPr sz="1186" b="1"/>
            </a:lvl7pPr>
            <a:lvl8pPr marL="2372777" indent="0">
              <a:buNone/>
              <a:defRPr sz="1186" b="1"/>
            </a:lvl8pPr>
            <a:lvl9pPr marL="2711745" indent="0">
              <a:buNone/>
              <a:defRPr sz="11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650" y="1857351"/>
            <a:ext cx="3222273" cy="2731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6018" y="1246474"/>
            <a:ext cx="3238143" cy="610877"/>
          </a:xfrm>
        </p:spPr>
        <p:txBody>
          <a:bodyPr anchor="b"/>
          <a:lstStyle>
            <a:lvl1pPr marL="0" indent="0">
              <a:buNone/>
              <a:defRPr sz="1779" b="1"/>
            </a:lvl1pPr>
            <a:lvl2pPr marL="338968" indent="0">
              <a:buNone/>
              <a:defRPr sz="1483" b="1"/>
            </a:lvl2pPr>
            <a:lvl3pPr marL="677936" indent="0">
              <a:buNone/>
              <a:defRPr sz="1335" b="1"/>
            </a:lvl3pPr>
            <a:lvl4pPr marL="1016904" indent="0">
              <a:buNone/>
              <a:defRPr sz="1186" b="1"/>
            </a:lvl4pPr>
            <a:lvl5pPr marL="1355872" indent="0">
              <a:buNone/>
              <a:defRPr sz="1186" b="1"/>
            </a:lvl5pPr>
            <a:lvl6pPr marL="1694840" indent="0">
              <a:buNone/>
              <a:defRPr sz="1186" b="1"/>
            </a:lvl6pPr>
            <a:lvl7pPr marL="2033808" indent="0">
              <a:buNone/>
              <a:defRPr sz="1186" b="1"/>
            </a:lvl7pPr>
            <a:lvl8pPr marL="2372777" indent="0">
              <a:buNone/>
              <a:defRPr sz="1186" b="1"/>
            </a:lvl8pPr>
            <a:lvl9pPr marL="2711745" indent="0">
              <a:buNone/>
              <a:defRPr sz="118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6018" y="1857351"/>
            <a:ext cx="3238143" cy="27318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9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05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59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338984"/>
            <a:ext cx="2456624" cy="1186445"/>
          </a:xfrm>
        </p:spPr>
        <p:txBody>
          <a:bodyPr anchor="b"/>
          <a:lstStyle>
            <a:lvl1pPr>
              <a:defRPr sz="23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143" y="732113"/>
            <a:ext cx="3856018" cy="3613477"/>
          </a:xfrm>
        </p:spPr>
        <p:txBody>
          <a:bodyPr/>
          <a:lstStyle>
            <a:lvl1pPr>
              <a:defRPr sz="2372"/>
            </a:lvl1pPr>
            <a:lvl2pPr>
              <a:defRPr sz="2076"/>
            </a:lvl2pPr>
            <a:lvl3pPr>
              <a:defRPr sz="1779"/>
            </a:lvl3pPr>
            <a:lvl4pPr>
              <a:defRPr sz="1483"/>
            </a:lvl4pPr>
            <a:lvl5pPr>
              <a:defRPr sz="1483"/>
            </a:lvl5pPr>
            <a:lvl6pPr>
              <a:defRPr sz="1483"/>
            </a:lvl6pPr>
            <a:lvl7pPr>
              <a:defRPr sz="1483"/>
            </a:lvl7pPr>
            <a:lvl8pPr>
              <a:defRPr sz="1483"/>
            </a:lvl8pPr>
            <a:lvl9pPr>
              <a:defRPr sz="14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649" y="1525429"/>
            <a:ext cx="2456624" cy="2826046"/>
          </a:xfrm>
        </p:spPr>
        <p:txBody>
          <a:bodyPr/>
          <a:lstStyle>
            <a:lvl1pPr marL="0" indent="0">
              <a:buNone/>
              <a:defRPr sz="1186"/>
            </a:lvl1pPr>
            <a:lvl2pPr marL="338968" indent="0">
              <a:buNone/>
              <a:defRPr sz="1038"/>
            </a:lvl2pPr>
            <a:lvl3pPr marL="677936" indent="0">
              <a:buNone/>
              <a:defRPr sz="890"/>
            </a:lvl3pPr>
            <a:lvl4pPr marL="1016904" indent="0">
              <a:buNone/>
              <a:defRPr sz="741"/>
            </a:lvl4pPr>
            <a:lvl5pPr marL="1355872" indent="0">
              <a:buNone/>
              <a:defRPr sz="741"/>
            </a:lvl5pPr>
            <a:lvl6pPr marL="1694840" indent="0">
              <a:buNone/>
              <a:defRPr sz="741"/>
            </a:lvl6pPr>
            <a:lvl7pPr marL="2033808" indent="0">
              <a:buNone/>
              <a:defRPr sz="741"/>
            </a:lvl7pPr>
            <a:lvl8pPr marL="2372777" indent="0">
              <a:buNone/>
              <a:defRPr sz="741"/>
            </a:lvl8pPr>
            <a:lvl9pPr marL="2711745" indent="0">
              <a:buNone/>
              <a:defRPr sz="7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824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338984"/>
            <a:ext cx="2456624" cy="1186445"/>
          </a:xfrm>
        </p:spPr>
        <p:txBody>
          <a:bodyPr anchor="b"/>
          <a:lstStyle>
            <a:lvl1pPr>
              <a:defRPr sz="237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38143" y="732113"/>
            <a:ext cx="3856018" cy="3613477"/>
          </a:xfrm>
        </p:spPr>
        <p:txBody>
          <a:bodyPr anchor="t"/>
          <a:lstStyle>
            <a:lvl1pPr marL="0" indent="0">
              <a:buNone/>
              <a:defRPr sz="2372"/>
            </a:lvl1pPr>
            <a:lvl2pPr marL="338968" indent="0">
              <a:buNone/>
              <a:defRPr sz="2076"/>
            </a:lvl2pPr>
            <a:lvl3pPr marL="677936" indent="0">
              <a:buNone/>
              <a:defRPr sz="1779"/>
            </a:lvl3pPr>
            <a:lvl4pPr marL="1016904" indent="0">
              <a:buNone/>
              <a:defRPr sz="1483"/>
            </a:lvl4pPr>
            <a:lvl5pPr marL="1355872" indent="0">
              <a:buNone/>
              <a:defRPr sz="1483"/>
            </a:lvl5pPr>
            <a:lvl6pPr marL="1694840" indent="0">
              <a:buNone/>
              <a:defRPr sz="1483"/>
            </a:lvl6pPr>
            <a:lvl7pPr marL="2033808" indent="0">
              <a:buNone/>
              <a:defRPr sz="1483"/>
            </a:lvl7pPr>
            <a:lvl8pPr marL="2372777" indent="0">
              <a:buNone/>
              <a:defRPr sz="1483"/>
            </a:lvl8pPr>
            <a:lvl9pPr marL="2711745" indent="0">
              <a:buNone/>
              <a:defRPr sz="148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649" y="1525429"/>
            <a:ext cx="2456624" cy="2826046"/>
          </a:xfrm>
        </p:spPr>
        <p:txBody>
          <a:bodyPr/>
          <a:lstStyle>
            <a:lvl1pPr marL="0" indent="0">
              <a:buNone/>
              <a:defRPr sz="1186"/>
            </a:lvl1pPr>
            <a:lvl2pPr marL="338968" indent="0">
              <a:buNone/>
              <a:defRPr sz="1038"/>
            </a:lvl2pPr>
            <a:lvl3pPr marL="677936" indent="0">
              <a:buNone/>
              <a:defRPr sz="890"/>
            </a:lvl3pPr>
            <a:lvl4pPr marL="1016904" indent="0">
              <a:buNone/>
              <a:defRPr sz="741"/>
            </a:lvl4pPr>
            <a:lvl5pPr marL="1355872" indent="0">
              <a:buNone/>
              <a:defRPr sz="741"/>
            </a:lvl5pPr>
            <a:lvl6pPr marL="1694840" indent="0">
              <a:buNone/>
              <a:defRPr sz="741"/>
            </a:lvl6pPr>
            <a:lvl7pPr marL="2033808" indent="0">
              <a:buNone/>
              <a:defRPr sz="741"/>
            </a:lvl7pPr>
            <a:lvl8pPr marL="2372777" indent="0">
              <a:buNone/>
              <a:defRPr sz="741"/>
            </a:lvl8pPr>
            <a:lvl9pPr marL="2711745" indent="0">
              <a:buNone/>
              <a:defRPr sz="74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9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657" y="270718"/>
            <a:ext cx="6569512" cy="9828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657" y="1353583"/>
            <a:ext cx="6569512" cy="3226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657" y="4712823"/>
            <a:ext cx="1713786" cy="270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F2D0C-66A0-5A42-B458-D7694B048B04}" type="datetimeFigureOut">
              <a:rPr lang="en-US" smtClean="0"/>
              <a:t>5/10/19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3074" y="4712823"/>
            <a:ext cx="2570678" cy="270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79382" y="4712823"/>
            <a:ext cx="1713786" cy="270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F7529-9BF2-D843-A24C-F7786B382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4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77936" rtl="0" eaLnBrk="1" latinLnBrk="0" hangingPunct="1">
        <a:lnSpc>
          <a:spcPct val="90000"/>
        </a:lnSpc>
        <a:spcBef>
          <a:spcPct val="0"/>
        </a:spcBef>
        <a:buNone/>
        <a:defRPr sz="32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484" indent="-169484" algn="l" defTabSz="677936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076" kern="1200">
          <a:solidFill>
            <a:schemeClr val="tx1"/>
          </a:solidFill>
          <a:latin typeface="+mn-lt"/>
          <a:ea typeface="+mn-ea"/>
          <a:cs typeface="+mn-cs"/>
        </a:defRPr>
      </a:lvl1pPr>
      <a:lvl2pPr marL="508452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779" kern="1200">
          <a:solidFill>
            <a:schemeClr val="tx1"/>
          </a:solidFill>
          <a:latin typeface="+mn-lt"/>
          <a:ea typeface="+mn-ea"/>
          <a:cs typeface="+mn-cs"/>
        </a:defRPr>
      </a:lvl2pPr>
      <a:lvl3pPr marL="847420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483" kern="1200">
          <a:solidFill>
            <a:schemeClr val="tx1"/>
          </a:solidFill>
          <a:latin typeface="+mn-lt"/>
          <a:ea typeface="+mn-ea"/>
          <a:cs typeface="+mn-cs"/>
        </a:defRPr>
      </a:lvl3pPr>
      <a:lvl4pPr marL="1186388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4pPr>
      <a:lvl5pPr marL="1525356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5pPr>
      <a:lvl6pPr marL="1864324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6pPr>
      <a:lvl7pPr marL="2203293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7pPr>
      <a:lvl8pPr marL="2542261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8pPr>
      <a:lvl9pPr marL="2881229" indent="-169484" algn="l" defTabSz="677936" rtl="0" eaLnBrk="1" latinLnBrk="0" hangingPunct="1">
        <a:lnSpc>
          <a:spcPct val="90000"/>
        </a:lnSpc>
        <a:spcBef>
          <a:spcPts val="371"/>
        </a:spcBef>
        <a:buFont typeface="Arial" panose="020B0604020202020204" pitchFamily="34" charset="0"/>
        <a:buChar char="•"/>
        <a:defRPr sz="13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1pPr>
      <a:lvl2pPr marL="338968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2pPr>
      <a:lvl3pPr marL="677936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3pPr>
      <a:lvl4pPr marL="1016904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4pPr>
      <a:lvl5pPr marL="1355872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5pPr>
      <a:lvl6pPr marL="1694840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6pPr>
      <a:lvl7pPr marL="2033808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7pPr>
      <a:lvl8pPr marL="2372777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8pPr>
      <a:lvl9pPr marL="2711745" algn="l" defTabSz="677936" rtl="0" eaLnBrk="1" latinLnBrk="0" hangingPunct="1">
        <a:defRPr sz="13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5B14218-A57F-9C43-AFAC-59FDC8ECD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40"/>
            <a:ext cx="7616825" cy="5077883"/>
          </a:xfrm>
          <a:prstGeom prst="rect">
            <a:avLst/>
          </a:prstGeom>
        </p:spPr>
      </p:pic>
      <p:pic>
        <p:nvPicPr>
          <p:cNvPr id="4" name="Picture 3" descr="A picture containing object&#10;&#10;Description automatically generated">
            <a:extLst>
              <a:ext uri="{FF2B5EF4-FFF2-40B4-BE49-F238E27FC236}">
                <a16:creationId xmlns:a16="http://schemas.microsoft.com/office/drawing/2014/main" id="{E886C5AB-490E-E046-A666-21CA376D07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37671"/>
            <a:ext cx="2434646" cy="78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2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Francisco, Brianna</dc:creator>
  <cp:lastModifiedBy>MK106- Jankowski, Nikita</cp:lastModifiedBy>
  <cp:revision>8</cp:revision>
  <cp:lastPrinted>2019-05-11T02:16:15Z</cp:lastPrinted>
  <dcterms:created xsi:type="dcterms:W3CDTF">2019-05-01T17:41:11Z</dcterms:created>
  <dcterms:modified xsi:type="dcterms:W3CDTF">2019-05-11T02:17:08Z</dcterms:modified>
</cp:coreProperties>
</file>