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7"/>
    <p:restoredTop sz="94694"/>
  </p:normalViewPr>
  <p:slideViewPr>
    <p:cSldViewPr snapToGrid="0" snapToObjects="1">
      <p:cViewPr varScale="1">
        <p:scale>
          <a:sx n="62" d="100"/>
          <a:sy n="62" d="100"/>
        </p:scale>
        <p:origin x="256" y="1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1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4D10-41F6-4E43-A4FC-FC4EA2BEDCFF}" type="datetimeFigureOut">
              <a:rPr lang="en-US" smtClean="0"/>
              <a:t>8/21/19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D55A6E-BB6F-9D40-BE2B-A20F73E5D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"/>
            <a:ext cx="20318413" cy="69209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3693DD-DF4F-5247-AA87-3AC9BD0D2466}"/>
              </a:ext>
            </a:extLst>
          </p:cNvPr>
          <p:cNvSpPr txBox="1"/>
          <p:nvPr/>
        </p:nvSpPr>
        <p:spPr>
          <a:xfrm>
            <a:off x="15576869" y="2306587"/>
            <a:ext cx="4658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LABOR DAY HOURS: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10AM – 9:30PM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FEAAA42-6B4A-8C47-8578-D591789B8FA5}"/>
              </a:ext>
            </a:extLst>
          </p:cNvPr>
          <p:cNvGrpSpPr/>
          <p:nvPr/>
        </p:nvGrpSpPr>
        <p:grpSpPr>
          <a:xfrm>
            <a:off x="443586" y="1814145"/>
            <a:ext cx="3618136" cy="984884"/>
            <a:chOff x="1267692" y="1730741"/>
            <a:chExt cx="3618136" cy="98488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A31C221-F8F6-7147-B832-4BB5516354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13499" b="30489"/>
            <a:stretch/>
          </p:blipFill>
          <p:spPr>
            <a:xfrm>
              <a:off x="1267692" y="1730741"/>
              <a:ext cx="1225615" cy="98488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90CC0C7-C939-E34C-919B-FA1814ABE5F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74339"/>
            <a:stretch/>
          </p:blipFill>
          <p:spPr>
            <a:xfrm>
              <a:off x="2410179" y="2013323"/>
              <a:ext cx="2475649" cy="6352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43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7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MKA106- Francisco, Brianna</cp:lastModifiedBy>
  <cp:revision>8</cp:revision>
  <dcterms:created xsi:type="dcterms:W3CDTF">2019-04-23T15:39:37Z</dcterms:created>
  <dcterms:modified xsi:type="dcterms:W3CDTF">2019-08-21T20:31:05Z</dcterms:modified>
</cp:coreProperties>
</file>