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0318413" cy="6921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 snapToGrid="0" snapToObjects="1">
      <p:cViewPr varScale="1">
        <p:scale>
          <a:sx n="81" d="100"/>
          <a:sy n="81" d="100"/>
        </p:scale>
        <p:origin x="232" y="1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39802" y="1132755"/>
            <a:ext cx="15238810" cy="2409707"/>
          </a:xfrm>
        </p:spPr>
        <p:txBody>
          <a:bodyPr anchor="b"/>
          <a:lstStyle>
            <a:lvl1pPr algn="ctr">
              <a:defRPr sz="60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39802" y="3635390"/>
            <a:ext cx="15238810" cy="1671093"/>
          </a:xfrm>
        </p:spPr>
        <p:txBody>
          <a:bodyPr/>
          <a:lstStyle>
            <a:lvl1pPr marL="0" indent="0" algn="ctr">
              <a:buNone/>
              <a:defRPr sz="2422"/>
            </a:lvl1pPr>
            <a:lvl2pPr marL="461452" indent="0" algn="ctr">
              <a:buNone/>
              <a:defRPr sz="2019"/>
            </a:lvl2pPr>
            <a:lvl3pPr marL="922904" indent="0" algn="ctr">
              <a:buNone/>
              <a:defRPr sz="1817"/>
            </a:lvl3pPr>
            <a:lvl4pPr marL="1384356" indent="0" algn="ctr">
              <a:buNone/>
              <a:defRPr sz="1615"/>
            </a:lvl4pPr>
            <a:lvl5pPr marL="1845808" indent="0" algn="ctr">
              <a:buNone/>
              <a:defRPr sz="1615"/>
            </a:lvl5pPr>
            <a:lvl6pPr marL="2307260" indent="0" algn="ctr">
              <a:buNone/>
              <a:defRPr sz="1615"/>
            </a:lvl6pPr>
            <a:lvl7pPr marL="2768712" indent="0" algn="ctr">
              <a:buNone/>
              <a:defRPr sz="1615"/>
            </a:lvl7pPr>
            <a:lvl8pPr marL="3230164" indent="0" algn="ctr">
              <a:buNone/>
              <a:defRPr sz="1615"/>
            </a:lvl8pPr>
            <a:lvl9pPr marL="3691616" indent="0" algn="ctr">
              <a:buNone/>
              <a:defRPr sz="161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704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493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540364" y="368506"/>
            <a:ext cx="4381158" cy="58656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96891" y="368506"/>
            <a:ext cx="12889493" cy="58656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36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916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308" y="1725570"/>
            <a:ext cx="17524631" cy="2879151"/>
          </a:xfrm>
        </p:spPr>
        <p:txBody>
          <a:bodyPr anchor="b"/>
          <a:lstStyle>
            <a:lvl1pPr>
              <a:defRPr sz="60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6308" y="4631958"/>
            <a:ext cx="17524631" cy="1514078"/>
          </a:xfrm>
        </p:spPr>
        <p:txBody>
          <a:bodyPr/>
          <a:lstStyle>
            <a:lvl1pPr marL="0" indent="0">
              <a:buNone/>
              <a:defRPr sz="2422">
                <a:solidFill>
                  <a:schemeClr val="tx1">
                    <a:tint val="75000"/>
                  </a:schemeClr>
                </a:solidFill>
              </a:defRPr>
            </a:lvl1pPr>
            <a:lvl2pPr marL="461452" indent="0">
              <a:buNone/>
              <a:defRPr sz="2019">
                <a:solidFill>
                  <a:schemeClr val="tx1">
                    <a:tint val="75000"/>
                  </a:schemeClr>
                </a:solidFill>
              </a:defRPr>
            </a:lvl2pPr>
            <a:lvl3pPr marL="922904" indent="0">
              <a:buNone/>
              <a:defRPr sz="1817">
                <a:solidFill>
                  <a:schemeClr val="tx1">
                    <a:tint val="75000"/>
                  </a:schemeClr>
                </a:solidFill>
              </a:defRPr>
            </a:lvl3pPr>
            <a:lvl4pPr marL="1384356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4pPr>
            <a:lvl5pPr marL="1845808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5pPr>
            <a:lvl6pPr marL="2307260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6pPr>
            <a:lvl7pPr marL="2768712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7pPr>
            <a:lvl8pPr marL="3230164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8pPr>
            <a:lvl9pPr marL="3691616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819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96891" y="1842529"/>
            <a:ext cx="8635326" cy="43916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6196" y="1842529"/>
            <a:ext cx="8635326" cy="43916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346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7" y="368506"/>
            <a:ext cx="17524631" cy="13378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9538" y="1696729"/>
            <a:ext cx="8595640" cy="831541"/>
          </a:xfrm>
        </p:spPr>
        <p:txBody>
          <a:bodyPr anchor="b"/>
          <a:lstStyle>
            <a:lvl1pPr marL="0" indent="0">
              <a:buNone/>
              <a:defRPr sz="2422" b="1"/>
            </a:lvl1pPr>
            <a:lvl2pPr marL="461452" indent="0">
              <a:buNone/>
              <a:defRPr sz="2019" b="1"/>
            </a:lvl2pPr>
            <a:lvl3pPr marL="922904" indent="0">
              <a:buNone/>
              <a:defRPr sz="1817" b="1"/>
            </a:lvl3pPr>
            <a:lvl4pPr marL="1384356" indent="0">
              <a:buNone/>
              <a:defRPr sz="1615" b="1"/>
            </a:lvl4pPr>
            <a:lvl5pPr marL="1845808" indent="0">
              <a:buNone/>
              <a:defRPr sz="1615" b="1"/>
            </a:lvl5pPr>
            <a:lvl6pPr marL="2307260" indent="0">
              <a:buNone/>
              <a:defRPr sz="1615" b="1"/>
            </a:lvl6pPr>
            <a:lvl7pPr marL="2768712" indent="0">
              <a:buNone/>
              <a:defRPr sz="1615" b="1"/>
            </a:lvl7pPr>
            <a:lvl8pPr marL="3230164" indent="0">
              <a:buNone/>
              <a:defRPr sz="1615" b="1"/>
            </a:lvl8pPr>
            <a:lvl9pPr marL="3691616" indent="0">
              <a:buNone/>
              <a:defRPr sz="16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9538" y="2528270"/>
            <a:ext cx="8595640" cy="37187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286197" y="1696729"/>
            <a:ext cx="8637972" cy="831541"/>
          </a:xfrm>
        </p:spPr>
        <p:txBody>
          <a:bodyPr anchor="b"/>
          <a:lstStyle>
            <a:lvl1pPr marL="0" indent="0">
              <a:buNone/>
              <a:defRPr sz="2422" b="1"/>
            </a:lvl1pPr>
            <a:lvl2pPr marL="461452" indent="0">
              <a:buNone/>
              <a:defRPr sz="2019" b="1"/>
            </a:lvl2pPr>
            <a:lvl3pPr marL="922904" indent="0">
              <a:buNone/>
              <a:defRPr sz="1817" b="1"/>
            </a:lvl3pPr>
            <a:lvl4pPr marL="1384356" indent="0">
              <a:buNone/>
              <a:defRPr sz="1615" b="1"/>
            </a:lvl4pPr>
            <a:lvl5pPr marL="1845808" indent="0">
              <a:buNone/>
              <a:defRPr sz="1615" b="1"/>
            </a:lvl5pPr>
            <a:lvl6pPr marL="2307260" indent="0">
              <a:buNone/>
              <a:defRPr sz="1615" b="1"/>
            </a:lvl6pPr>
            <a:lvl7pPr marL="2768712" indent="0">
              <a:buNone/>
              <a:defRPr sz="1615" b="1"/>
            </a:lvl7pPr>
            <a:lvl8pPr marL="3230164" indent="0">
              <a:buNone/>
              <a:defRPr sz="1615" b="1"/>
            </a:lvl8pPr>
            <a:lvl9pPr marL="3691616" indent="0">
              <a:buNone/>
              <a:defRPr sz="16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286197" y="2528270"/>
            <a:ext cx="8637972" cy="37187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015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729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14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8" y="461433"/>
            <a:ext cx="6553216" cy="1615017"/>
          </a:xfrm>
        </p:spPr>
        <p:txBody>
          <a:bodyPr anchor="b"/>
          <a:lstStyle>
            <a:lvl1pPr>
              <a:defRPr sz="32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7972" y="996568"/>
            <a:ext cx="10286197" cy="4918751"/>
          </a:xfrm>
        </p:spPr>
        <p:txBody>
          <a:bodyPr/>
          <a:lstStyle>
            <a:lvl1pPr>
              <a:defRPr sz="3230"/>
            </a:lvl1pPr>
            <a:lvl2pPr>
              <a:defRPr sz="2826"/>
            </a:lvl2pPr>
            <a:lvl3pPr>
              <a:defRPr sz="2422"/>
            </a:lvl3pPr>
            <a:lvl4pPr>
              <a:defRPr sz="2019"/>
            </a:lvl4pPr>
            <a:lvl5pPr>
              <a:defRPr sz="2019"/>
            </a:lvl5pPr>
            <a:lvl6pPr>
              <a:defRPr sz="2019"/>
            </a:lvl6pPr>
            <a:lvl7pPr>
              <a:defRPr sz="2019"/>
            </a:lvl7pPr>
            <a:lvl8pPr>
              <a:defRPr sz="2019"/>
            </a:lvl8pPr>
            <a:lvl9pPr>
              <a:defRPr sz="201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538" y="2076450"/>
            <a:ext cx="6553216" cy="3846880"/>
          </a:xfrm>
        </p:spPr>
        <p:txBody>
          <a:bodyPr/>
          <a:lstStyle>
            <a:lvl1pPr marL="0" indent="0">
              <a:buNone/>
              <a:defRPr sz="1615"/>
            </a:lvl1pPr>
            <a:lvl2pPr marL="461452" indent="0">
              <a:buNone/>
              <a:defRPr sz="1413"/>
            </a:lvl2pPr>
            <a:lvl3pPr marL="922904" indent="0">
              <a:buNone/>
              <a:defRPr sz="1211"/>
            </a:lvl3pPr>
            <a:lvl4pPr marL="1384356" indent="0">
              <a:buNone/>
              <a:defRPr sz="1009"/>
            </a:lvl4pPr>
            <a:lvl5pPr marL="1845808" indent="0">
              <a:buNone/>
              <a:defRPr sz="1009"/>
            </a:lvl5pPr>
            <a:lvl6pPr marL="2307260" indent="0">
              <a:buNone/>
              <a:defRPr sz="1009"/>
            </a:lvl6pPr>
            <a:lvl7pPr marL="2768712" indent="0">
              <a:buNone/>
              <a:defRPr sz="1009"/>
            </a:lvl7pPr>
            <a:lvl8pPr marL="3230164" indent="0">
              <a:buNone/>
              <a:defRPr sz="1009"/>
            </a:lvl8pPr>
            <a:lvl9pPr marL="3691616" indent="0">
              <a:buNone/>
              <a:defRPr sz="10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53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8" y="461433"/>
            <a:ext cx="6553216" cy="1615017"/>
          </a:xfrm>
        </p:spPr>
        <p:txBody>
          <a:bodyPr anchor="b"/>
          <a:lstStyle>
            <a:lvl1pPr>
              <a:defRPr sz="32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37972" y="996568"/>
            <a:ext cx="10286197" cy="4918751"/>
          </a:xfrm>
        </p:spPr>
        <p:txBody>
          <a:bodyPr anchor="t"/>
          <a:lstStyle>
            <a:lvl1pPr marL="0" indent="0">
              <a:buNone/>
              <a:defRPr sz="3230"/>
            </a:lvl1pPr>
            <a:lvl2pPr marL="461452" indent="0">
              <a:buNone/>
              <a:defRPr sz="2826"/>
            </a:lvl2pPr>
            <a:lvl3pPr marL="922904" indent="0">
              <a:buNone/>
              <a:defRPr sz="2422"/>
            </a:lvl3pPr>
            <a:lvl4pPr marL="1384356" indent="0">
              <a:buNone/>
              <a:defRPr sz="2019"/>
            </a:lvl4pPr>
            <a:lvl5pPr marL="1845808" indent="0">
              <a:buNone/>
              <a:defRPr sz="2019"/>
            </a:lvl5pPr>
            <a:lvl6pPr marL="2307260" indent="0">
              <a:buNone/>
              <a:defRPr sz="2019"/>
            </a:lvl6pPr>
            <a:lvl7pPr marL="2768712" indent="0">
              <a:buNone/>
              <a:defRPr sz="2019"/>
            </a:lvl7pPr>
            <a:lvl8pPr marL="3230164" indent="0">
              <a:buNone/>
              <a:defRPr sz="2019"/>
            </a:lvl8pPr>
            <a:lvl9pPr marL="3691616" indent="0">
              <a:buNone/>
              <a:defRPr sz="201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538" y="2076450"/>
            <a:ext cx="6553216" cy="3846880"/>
          </a:xfrm>
        </p:spPr>
        <p:txBody>
          <a:bodyPr/>
          <a:lstStyle>
            <a:lvl1pPr marL="0" indent="0">
              <a:buNone/>
              <a:defRPr sz="1615"/>
            </a:lvl1pPr>
            <a:lvl2pPr marL="461452" indent="0">
              <a:buNone/>
              <a:defRPr sz="1413"/>
            </a:lvl2pPr>
            <a:lvl3pPr marL="922904" indent="0">
              <a:buNone/>
              <a:defRPr sz="1211"/>
            </a:lvl3pPr>
            <a:lvl4pPr marL="1384356" indent="0">
              <a:buNone/>
              <a:defRPr sz="1009"/>
            </a:lvl4pPr>
            <a:lvl5pPr marL="1845808" indent="0">
              <a:buNone/>
              <a:defRPr sz="1009"/>
            </a:lvl5pPr>
            <a:lvl6pPr marL="2307260" indent="0">
              <a:buNone/>
              <a:defRPr sz="1009"/>
            </a:lvl6pPr>
            <a:lvl7pPr marL="2768712" indent="0">
              <a:buNone/>
              <a:defRPr sz="1009"/>
            </a:lvl7pPr>
            <a:lvl8pPr marL="3230164" indent="0">
              <a:buNone/>
              <a:defRPr sz="1009"/>
            </a:lvl8pPr>
            <a:lvl9pPr marL="3691616" indent="0">
              <a:buNone/>
              <a:defRPr sz="10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53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6891" y="368506"/>
            <a:ext cx="17524631" cy="1337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6891" y="1842529"/>
            <a:ext cx="17524631" cy="4391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6891" y="6415205"/>
            <a:ext cx="4571643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D4D10-41F6-4E43-A4FC-FC4EA2BEDCFF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30475" y="6415205"/>
            <a:ext cx="6857464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349879" y="6415205"/>
            <a:ext cx="4571643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62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22904" rtl="0" eaLnBrk="1" latinLnBrk="0" hangingPunct="1">
        <a:lnSpc>
          <a:spcPct val="90000"/>
        </a:lnSpc>
        <a:spcBef>
          <a:spcPct val="0"/>
        </a:spcBef>
        <a:buNone/>
        <a:defRPr sz="44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726" indent="-230726" algn="l" defTabSz="922904" rtl="0" eaLnBrk="1" latinLnBrk="0" hangingPunct="1">
        <a:lnSpc>
          <a:spcPct val="90000"/>
        </a:lnSpc>
        <a:spcBef>
          <a:spcPts val="1009"/>
        </a:spcBef>
        <a:buFont typeface="Arial" panose="020B0604020202020204" pitchFamily="34" charset="0"/>
        <a:buChar char="•"/>
        <a:defRPr sz="2826" kern="1200">
          <a:solidFill>
            <a:schemeClr val="tx1"/>
          </a:solidFill>
          <a:latin typeface="+mn-lt"/>
          <a:ea typeface="+mn-ea"/>
          <a:cs typeface="+mn-cs"/>
        </a:defRPr>
      </a:lvl1pPr>
      <a:lvl2pPr marL="692178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2422" kern="1200">
          <a:solidFill>
            <a:schemeClr val="tx1"/>
          </a:solidFill>
          <a:latin typeface="+mn-lt"/>
          <a:ea typeface="+mn-ea"/>
          <a:cs typeface="+mn-cs"/>
        </a:defRPr>
      </a:lvl2pPr>
      <a:lvl3pPr marL="1153630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2019" kern="1200">
          <a:solidFill>
            <a:schemeClr val="tx1"/>
          </a:solidFill>
          <a:latin typeface="+mn-lt"/>
          <a:ea typeface="+mn-ea"/>
          <a:cs typeface="+mn-cs"/>
        </a:defRPr>
      </a:lvl3pPr>
      <a:lvl4pPr marL="1615082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4pPr>
      <a:lvl5pPr marL="2076534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5pPr>
      <a:lvl6pPr marL="2537986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6pPr>
      <a:lvl7pPr marL="2999438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7pPr>
      <a:lvl8pPr marL="3460890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8pPr>
      <a:lvl9pPr marL="3922342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1pPr>
      <a:lvl2pPr marL="461452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2pPr>
      <a:lvl3pPr marL="922904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3pPr>
      <a:lvl4pPr marL="1384356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4pPr>
      <a:lvl5pPr marL="1845808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5pPr>
      <a:lvl6pPr marL="2307260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6pPr>
      <a:lvl7pPr marL="2768712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7pPr>
      <a:lvl8pPr marL="3230164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8pPr>
      <a:lvl9pPr marL="3691616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5466DF0-5AB1-D242-8358-9F93048F0E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0"/>
            <a:ext cx="20318413" cy="692095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F88849F-FE5D-F54A-B733-DC56A0D28CC7}"/>
              </a:ext>
            </a:extLst>
          </p:cNvPr>
          <p:cNvSpPr txBox="1"/>
          <p:nvPr/>
        </p:nvSpPr>
        <p:spPr>
          <a:xfrm>
            <a:off x="621791" y="3460750"/>
            <a:ext cx="1035100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OPTIONAL TEXT / LOGOS / DEAL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EDA52D-46E2-0540-81D0-248EB735A78F}"/>
              </a:ext>
            </a:extLst>
          </p:cNvPr>
          <p:cNvSpPr txBox="1"/>
          <p:nvPr/>
        </p:nvSpPr>
        <p:spPr>
          <a:xfrm>
            <a:off x="0" y="2814419"/>
            <a:ext cx="11594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Your Center Logo Here</a:t>
            </a:r>
          </a:p>
        </p:txBody>
      </p:sp>
    </p:spTree>
    <p:extLst>
      <p:ext uri="{BB962C8B-B14F-4D97-AF65-F5344CB8AC3E}">
        <p14:creationId xmlns:p14="http://schemas.microsoft.com/office/powerpoint/2010/main" val="114433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10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Francisco, Brianna</dc:creator>
  <cp:lastModifiedBy>Francisco, Brianna</cp:lastModifiedBy>
  <cp:revision>8</cp:revision>
  <dcterms:created xsi:type="dcterms:W3CDTF">2019-04-23T15:39:37Z</dcterms:created>
  <dcterms:modified xsi:type="dcterms:W3CDTF">2019-05-10T17:22:34Z</dcterms:modified>
</cp:coreProperties>
</file>