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7772400" cy="100584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00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3018" y="-8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F92FB-5B8F-4E4E-A21F-355E15D3DAE1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5993-5E43-4C01-B0AE-EE8C6E7D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951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F92FB-5B8F-4E4E-A21F-355E15D3DAE1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5993-5E43-4C01-B0AE-EE8C6E7D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09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F92FB-5B8F-4E4E-A21F-355E15D3DAE1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5993-5E43-4C01-B0AE-EE8C6E7D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734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F92FB-5B8F-4E4E-A21F-355E15D3DAE1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5993-5E43-4C01-B0AE-EE8C6E7D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49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F92FB-5B8F-4E4E-A21F-355E15D3DAE1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5993-5E43-4C01-B0AE-EE8C6E7D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745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F92FB-5B8F-4E4E-A21F-355E15D3DAE1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5993-5E43-4C01-B0AE-EE8C6E7D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0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F92FB-5B8F-4E4E-A21F-355E15D3DAE1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5993-5E43-4C01-B0AE-EE8C6E7D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890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F92FB-5B8F-4E4E-A21F-355E15D3DAE1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5993-5E43-4C01-B0AE-EE8C6E7D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40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F92FB-5B8F-4E4E-A21F-355E15D3DAE1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5993-5E43-4C01-B0AE-EE8C6E7D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562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F92FB-5B8F-4E4E-A21F-355E15D3DAE1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5993-5E43-4C01-B0AE-EE8C6E7D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790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F92FB-5B8F-4E4E-A21F-355E15D3DAE1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5993-5E43-4C01-B0AE-EE8C6E7D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942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F92FB-5B8F-4E4E-A21F-355E15D3DAE1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25993-5E43-4C01-B0AE-EE8C6E7D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697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7769" y="117068"/>
            <a:ext cx="2971800" cy="3521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56855" y="3352800"/>
            <a:ext cx="3346980" cy="1143000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Franklin Gothic Demi Cond" panose="020B0706030402020204" pitchFamily="34" charset="0"/>
                <a:ea typeface="+mn-ea"/>
                <a:cs typeface="+mn-cs"/>
              </a:rPr>
              <a:t>Enjoy the Wonder of Prom!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99702" y="4324171"/>
            <a:ext cx="242064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Franklin Gothic Demi Cond" panose="020B0706030402020204" pitchFamily="34" charset="0"/>
              </a:rPr>
              <a:t>Macy’s </a:t>
            </a:r>
            <a:r>
              <a:rPr lang="en-US" dirty="0" err="1" smtClean="0">
                <a:latin typeface="Franklin Gothic Demi Cond" panose="020B0706030402020204" pitchFamily="34" charset="0"/>
              </a:rPr>
              <a:t>Crossgates</a:t>
            </a:r>
            <a:endParaRPr lang="en-US" dirty="0">
              <a:latin typeface="Franklin Gothic Demi Cond" panose="020B0706030402020204" pitchFamily="34" charset="0"/>
            </a:endParaRPr>
          </a:p>
          <a:p>
            <a:r>
              <a:rPr lang="en-US" dirty="0">
                <a:latin typeface="Franklin Gothic Demi Cond" panose="020B0706030402020204" pitchFamily="34" charset="0"/>
              </a:rPr>
              <a:t>Dresses , </a:t>
            </a:r>
            <a:r>
              <a:rPr lang="en-US" dirty="0" smtClean="0">
                <a:latin typeface="Franklin Gothic Demi Cond" panose="020B0706030402020204" pitchFamily="34" charset="0"/>
              </a:rPr>
              <a:t>1st  </a:t>
            </a:r>
            <a:r>
              <a:rPr lang="en-US" dirty="0">
                <a:latin typeface="Franklin Gothic Demi Cond" panose="020B0706030402020204" pitchFamily="34" charset="0"/>
              </a:rPr>
              <a:t>Floor</a:t>
            </a:r>
          </a:p>
          <a:p>
            <a:r>
              <a:rPr lang="en-US" dirty="0" smtClean="0">
                <a:latin typeface="Franklin Gothic Demi Cond" panose="020B0706030402020204" pitchFamily="34" charset="0"/>
              </a:rPr>
              <a:t>Saturday, 12-4 PM</a:t>
            </a:r>
          </a:p>
          <a:p>
            <a:endParaRPr lang="en-US" dirty="0">
              <a:latin typeface="Franklin Gothic Demi Cond" panose="020B0706030402020204" pitchFamily="34" charset="0"/>
            </a:endParaRPr>
          </a:p>
          <a:p>
            <a:r>
              <a:rPr lang="en-US" dirty="0" smtClean="0">
                <a:latin typeface="Franklin Gothic Demi Cond" panose="020B0706030402020204" pitchFamily="34" charset="0"/>
              </a:rPr>
              <a:t>25% </a:t>
            </a:r>
            <a:r>
              <a:rPr lang="en-US" dirty="0">
                <a:latin typeface="Franklin Gothic Demi Cond" panose="020B0706030402020204" pitchFamily="34" charset="0"/>
              </a:rPr>
              <a:t>off all regular, sale and clearance priced Prom dresses</a:t>
            </a:r>
          </a:p>
          <a:p>
            <a:endParaRPr lang="en-US" dirty="0">
              <a:latin typeface="Franklin Gothic Demi Cond" panose="020B07060304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95781" y="6489201"/>
            <a:ext cx="3255248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 Join us for an exclusive </a:t>
            </a:r>
            <a:r>
              <a:rPr lang="en-US" sz="1400" dirty="0" smtClean="0"/>
              <a:t>2020 Prom Party </a:t>
            </a:r>
            <a:r>
              <a:rPr lang="en-US" sz="1400" dirty="0"/>
              <a:t>event and check out all the trending styles as well as special perks just for you!</a:t>
            </a:r>
          </a:p>
          <a:p>
            <a:endParaRPr lang="en-US" sz="1400" dirty="0"/>
          </a:p>
          <a:p>
            <a:r>
              <a:rPr lang="en-US" sz="1400" dirty="0" smtClean="0"/>
              <a:t>Get </a:t>
            </a:r>
            <a:r>
              <a:rPr lang="en-US" sz="1400" i="1" dirty="0" smtClean="0"/>
              <a:t>a free make-over, </a:t>
            </a:r>
            <a:r>
              <a:rPr lang="en-US" sz="1400" i="1" dirty="0"/>
              <a:t>take your best selfie at our Prom selfie station, </a:t>
            </a:r>
            <a:r>
              <a:rPr lang="en-US" sz="1400" i="1" dirty="0" smtClean="0"/>
              <a:t>enjoy complimentary refreshments</a:t>
            </a:r>
            <a:r>
              <a:rPr lang="en-US" sz="1400" i="1" dirty="0"/>
              <a:t> </a:t>
            </a:r>
            <a:r>
              <a:rPr lang="en-US" sz="1400" i="1" dirty="0" smtClean="0"/>
              <a:t>and enter to win raffles.</a:t>
            </a:r>
          </a:p>
          <a:p>
            <a:endParaRPr lang="en-US" sz="1400" dirty="0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latin typeface="Franklin Gothic Book" panose="020B0503020102020204" pitchFamily="34" charset="0"/>
                <a:cs typeface="Arial" panose="020B0604020202020204" pitchFamily="34" charset="0"/>
              </a:rPr>
              <a:t>Event subject to change or cancellation. </a:t>
            </a: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021" y="5105400"/>
            <a:ext cx="832379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4359861" y="5201334"/>
            <a:ext cx="6485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MAR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15th</a:t>
            </a:r>
            <a:endParaRPr lang="en-US" b="1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6" name="Picture 4" descr="http://www.macysinc.com/Assets/img/press-room/logo-photo-gallery/logos-macys/high/macys-logo-on-white_high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021" y="8809089"/>
            <a:ext cx="3118379" cy="890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y135577\Documents\Advertising_mall site\Prom Dress 5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5559" y="0"/>
            <a:ext cx="1997821" cy="3200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y135577\Documents\Advertising_mall site\Prom Dress 3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" y="96180"/>
            <a:ext cx="1968610" cy="3083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y135577\Documents\Advertising_mall site\Prom 20 2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694" y="3244676"/>
            <a:ext cx="1869089" cy="3306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y135577\Documents\Advertising_mall site\Prom Dress 6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1502" y="6489201"/>
            <a:ext cx="1631969" cy="3594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y135577\Documents\Advertising_mall site\Prom 4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72" y="3244676"/>
            <a:ext cx="1923247" cy="321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76" y="6454724"/>
            <a:ext cx="1739943" cy="3533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5656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303eaad6-98ff-445e-b484-11b5cc53680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5634DB7351F84F935E52DF97C578EC" ma:contentTypeVersion="10" ma:contentTypeDescription="Create a new document." ma:contentTypeScope="" ma:versionID="395a34701f40292c29eab11f4ecce099">
  <xsd:schema xmlns:xsd="http://www.w3.org/2001/XMLSchema" xmlns:xs="http://www.w3.org/2001/XMLSchema" xmlns:p="http://schemas.microsoft.com/office/2006/metadata/properties" xmlns:ns2="303eaad6-98ff-445e-b484-11b5cc536806" xmlns:ns3="961fb3f9-ef1f-499d-9d87-79d38b28e8ab" targetNamespace="http://schemas.microsoft.com/office/2006/metadata/properties" ma:root="true" ma:fieldsID="c3413a0d4bb33f9fc49496234db8d0e5" ns2:_="" ns3:_="">
    <xsd:import namespace="303eaad6-98ff-445e-b484-11b5cc536806"/>
    <xsd:import namespace="961fb3f9-ef1f-499d-9d87-79d38b28e8ab"/>
    <xsd:element name="properties">
      <xsd:complexType>
        <xsd:sequence>
          <xsd:element name="documentManagement">
            <xsd:complexType>
              <xsd:all>
                <xsd:element ref="ns2:Categor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3eaad6-98ff-445e-b484-11b5cc536806" elementFormDefault="qualified">
    <xsd:import namespace="http://schemas.microsoft.com/office/2006/documentManagement/types"/>
    <xsd:import namespace="http://schemas.microsoft.com/office/infopath/2007/PartnerControls"/>
    <xsd:element name="Category" ma:index="8" nillable="true" ma:displayName="Category" ma:format="Dropdown" ma:internalName="Category">
      <xsd:simpleType>
        <xsd:union memberTypes="dms:Text">
          <xsd:simpleType>
            <xsd:restriction base="dms:Choice">
              <xsd:enumeration value="Forms &amp; Templates"/>
              <xsd:enumeration value="People"/>
              <xsd:enumeration value="Quick Reference Guides"/>
              <xsd:enumeration value="References"/>
              <xsd:enumeration value="Vendor List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1fb3f9-ef1f-499d-9d87-79d38b28e8ab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3A464D5-E129-4EE5-950B-AED36725B8F6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961fb3f9-ef1f-499d-9d87-79d38b28e8ab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303eaad6-98ff-445e-b484-11b5cc536806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9DC52A1-DB8A-4DA8-A7C6-5E9A2ED737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03eaad6-98ff-445e-b484-11b5cc536806"/>
    <ds:schemaRef ds:uri="961fb3f9-ef1f-499d-9d87-79d38b28e8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1AF5C8D-EF64-4C8F-9748-10102F0DA5B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759</TotalTime>
  <Words>30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Enjoy the Wonder of Prom! </vt:lpstr>
    </vt:vector>
  </TitlesOfParts>
  <Company>MACYS Inc / Bloomingdales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Jesslyn Wortham</dc:creator>
  <cp:lastModifiedBy>Linda Mancini</cp:lastModifiedBy>
  <cp:revision>35</cp:revision>
  <cp:lastPrinted>2019-03-14T16:00:44Z</cp:lastPrinted>
  <dcterms:created xsi:type="dcterms:W3CDTF">2018-02-13T22:44:11Z</dcterms:created>
  <dcterms:modified xsi:type="dcterms:W3CDTF">2020-03-07T20:55:57Z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0x0101004C5634DB7351F84F935E52DF97C578EC</vt:lpwstr>
  </property>
</Properties>
</file>