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7" r:id="rId1"/>
  </p:sldMasterIdLst>
  <p:handoutMasterIdLst>
    <p:handoutMasterId r:id="rId4"/>
  </p:handoutMasterIdLst>
  <p:sldIdLst>
    <p:sldId id="256" r:id="rId2"/>
    <p:sldId id="257" r:id="rId3"/>
  </p:sldIdLst>
  <p:sldSz cx="12192000" cy="6858000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1" autoAdjust="0"/>
    <p:restoredTop sz="86456" autoAdjust="0"/>
  </p:normalViewPr>
  <p:slideViewPr>
    <p:cSldViewPr snapToGrid="0">
      <p:cViewPr varScale="1">
        <p:scale>
          <a:sx n="94" d="100"/>
          <a:sy n="94" d="100"/>
        </p:scale>
        <p:origin x="66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B6573F-64F3-48BB-9C44-E765A9BD9C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62285D-31D4-4361-BEFC-CEB08B5BE4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CB6AB-5BDF-435F-BE12-9D1CE8560B97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D84918-40CE-4520-BF19-7671990662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D1C0E-2E7C-40AB-81D7-28C3178CA8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5979D-C783-43A4-917E-98B68BD3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500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9/21/2017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907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979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101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5810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252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439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504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33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545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719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930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137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24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430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990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7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948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7171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  <p:sldLayoutId id="2147483734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strongspas.com/wp-content/uploads/2017/08/Premium-1900x550-45.jpg">
            <a:extLst>
              <a:ext uri="{FF2B5EF4-FFF2-40B4-BE49-F238E27FC236}">
                <a16:creationId xmlns:a16="http://schemas.microsoft.com/office/drawing/2014/main" id="{A4D040E8-EBA3-4C59-BFA0-C93DFAB895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7" r="27585"/>
          <a:stretch/>
        </p:blipFill>
        <p:spPr bwMode="auto">
          <a:xfrm>
            <a:off x="6188831" y="639965"/>
            <a:ext cx="5358133" cy="3598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CAA04076-EA99-4E39-B108-546C09D5C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99914" y="4238513"/>
            <a:ext cx="5292086" cy="2937302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110000"/>
              </a:lnSpc>
            </a:pPr>
            <a:r>
              <a:rPr lang="en-US" sz="2400" dirty="0">
                <a:solidFill>
                  <a:schemeClr val="tx1"/>
                </a:solidFill>
              </a:rPr>
              <a:t>Are You looking for the Spa of your Dreams?</a:t>
            </a:r>
          </a:p>
          <a:p>
            <a:pPr algn="ctr">
              <a:lnSpc>
                <a:spcPct val="110000"/>
              </a:lnSpc>
            </a:pPr>
            <a:r>
              <a:rPr lang="en-US" sz="2400" dirty="0">
                <a:solidFill>
                  <a:schemeClr val="tx1"/>
                </a:solidFill>
              </a:rPr>
              <a:t>Are you tired of fighting with that old soft cover?</a:t>
            </a:r>
          </a:p>
          <a:p>
            <a:pPr algn="ctr">
              <a:lnSpc>
                <a:spcPct val="110000"/>
              </a:lnSpc>
            </a:pPr>
            <a:r>
              <a:rPr lang="en-US" sz="2400" dirty="0">
                <a:solidFill>
                  <a:schemeClr val="tx1"/>
                </a:solidFill>
              </a:rPr>
              <a:t>        Look no further than Strong spas</a:t>
            </a:r>
          </a:p>
          <a:p>
            <a:pPr algn="ctr">
              <a:lnSpc>
                <a:spcPct val="110000"/>
              </a:lnSpc>
            </a:pPr>
            <a:r>
              <a:rPr lang="en-US" sz="2400" dirty="0">
                <a:solidFill>
                  <a:schemeClr val="tx1"/>
                </a:solidFill>
              </a:rPr>
              <a:t>               Our hardcovers are easy to use, Insulated, and have a lifetime warranty!</a:t>
            </a:r>
          </a:p>
          <a:p>
            <a:pPr algn="ctr">
              <a:lnSpc>
                <a:spcPct val="110000"/>
              </a:lnSpc>
            </a:pPr>
            <a:endParaRPr lang="en-US" sz="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961741-5197-49EC-95BA-CE46AF4C7098}"/>
              </a:ext>
            </a:extLst>
          </p:cNvPr>
          <p:cNvSpPr txBox="1"/>
          <p:nvPr/>
        </p:nvSpPr>
        <p:spPr>
          <a:xfrm>
            <a:off x="1859507" y="4238513"/>
            <a:ext cx="2804857" cy="1513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Address: </a:t>
            </a:r>
          </a:p>
          <a:p>
            <a:r>
              <a:rPr lang="en-US" dirty="0"/>
              <a:t>    Crossgates Mall</a:t>
            </a:r>
          </a:p>
          <a:p>
            <a:r>
              <a:rPr lang="en-US" dirty="0"/>
              <a:t>         Suite N206</a:t>
            </a:r>
          </a:p>
          <a:p>
            <a:r>
              <a:rPr lang="en-US" dirty="0"/>
              <a:t>1 Crossgates Mall Road</a:t>
            </a:r>
          </a:p>
          <a:p>
            <a:r>
              <a:rPr lang="en-US" dirty="0"/>
              <a:t>      Albany, NY 12203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528CAD-28E4-45C1-AEF6-F58B041B497D}"/>
              </a:ext>
            </a:extLst>
          </p:cNvPr>
          <p:cNvSpPr txBox="1"/>
          <p:nvPr/>
        </p:nvSpPr>
        <p:spPr>
          <a:xfrm>
            <a:off x="3261935" y="6114473"/>
            <a:ext cx="30572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Contact Information:</a:t>
            </a:r>
          </a:p>
          <a:p>
            <a:r>
              <a:rPr lang="en-US" dirty="0"/>
              <a:t>    (518) 452-7059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C5B57C-16C3-4B03-BBAD-F20BE016B378}"/>
              </a:ext>
            </a:extLst>
          </p:cNvPr>
          <p:cNvSpPr txBox="1"/>
          <p:nvPr/>
        </p:nvSpPr>
        <p:spPr>
          <a:xfrm>
            <a:off x="3537878" y="-135385"/>
            <a:ext cx="8654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Come See Us Today!!!!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82AA82A-0195-47BE-BFBB-12B9F512C104}"/>
              </a:ext>
            </a:extLst>
          </p:cNvPr>
          <p:cNvSpPr txBox="1"/>
          <p:nvPr/>
        </p:nvSpPr>
        <p:spPr>
          <a:xfrm>
            <a:off x="4664364" y="4535055"/>
            <a:ext cx="22355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Hours</a:t>
            </a:r>
          </a:p>
          <a:p>
            <a:r>
              <a:rPr lang="en-US" dirty="0"/>
              <a:t>Monday- Saturday</a:t>
            </a:r>
          </a:p>
          <a:p>
            <a:r>
              <a:rPr lang="en-US" dirty="0"/>
              <a:t>   10am-9:00pm</a:t>
            </a:r>
          </a:p>
          <a:p>
            <a:r>
              <a:rPr lang="en-US" dirty="0"/>
              <a:t>        Sunday</a:t>
            </a:r>
          </a:p>
          <a:p>
            <a:r>
              <a:rPr lang="en-US" dirty="0"/>
              <a:t>   11am-6:00pm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714A80-E166-4E2D-A6FE-E3922B0B38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640" y="639965"/>
            <a:ext cx="5524190" cy="3598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308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A95A684-4ECD-40AF-8A59-6DC1EDED5D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6764" y="3988956"/>
            <a:ext cx="4809066" cy="2849371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5B5EFAC-00C7-4957-BD27-253005EE49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" y="-9524"/>
            <a:ext cx="5068549" cy="2255504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324924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84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Trebuchet MS</vt:lpstr>
      <vt:lpstr>Tw Cen MT</vt:lpstr>
      <vt:lpstr>Circuit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Albany230</dc:creator>
  <cp:lastModifiedBy>Albany230</cp:lastModifiedBy>
  <cp:revision>8</cp:revision>
  <cp:lastPrinted>2017-09-21T20:13:15Z</cp:lastPrinted>
  <dcterms:created xsi:type="dcterms:W3CDTF">2017-09-20T20:01:30Z</dcterms:created>
  <dcterms:modified xsi:type="dcterms:W3CDTF">2017-09-21T20:24:31Z</dcterms:modified>
</cp:coreProperties>
</file>