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60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FEDA0A20-6A8C-4780-A13B-5026C6417C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70" r="9877"/>
          <a:stretch/>
        </p:blipFill>
        <p:spPr>
          <a:xfrm>
            <a:off x="1951892" y="270"/>
            <a:ext cx="18366521" cy="69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0E950A-94E6-4F85-BCDC-538D21B59D6A}"/>
              </a:ext>
            </a:extLst>
          </p:cNvPr>
          <p:cNvSpPr txBox="1"/>
          <p:nvPr/>
        </p:nvSpPr>
        <p:spPr>
          <a:xfrm>
            <a:off x="4050693" y="643750"/>
            <a:ext cx="376898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  <a:t>NEW</a:t>
            </a:r>
            <a:b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</a:br>
            <a: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  <a:t>YEAR.</a:t>
            </a:r>
            <a:b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</a:br>
            <a: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  <a:t>NEW</a:t>
            </a:r>
            <a:b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</a:br>
            <a:r>
              <a:rPr lang="en-US" sz="7200" spc="-150" dirty="0">
                <a:solidFill>
                  <a:srgbClr val="004B73"/>
                </a:solidFill>
                <a:latin typeface="GothamBlack" pitchFamily="50" charset="0"/>
              </a:rPr>
              <a:t>HOURS.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B6B18A-F131-46AD-9912-80C36D2BCC72}"/>
              </a:ext>
            </a:extLst>
          </p:cNvPr>
          <p:cNvSpPr txBox="1"/>
          <p:nvPr/>
        </p:nvSpPr>
        <p:spPr>
          <a:xfrm>
            <a:off x="4050693" y="5173106"/>
            <a:ext cx="4664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3200" dirty="0">
                <a:solidFill>
                  <a:srgbClr val="0081B2"/>
                </a:solidFill>
                <a:latin typeface="GothamMedium" pitchFamily="50" charset="0"/>
              </a:rPr>
              <a:t>MON – THURS 10AM–7PM</a:t>
            </a:r>
          </a:p>
          <a:p>
            <a:r>
              <a:rPr lang="nn-NO" sz="3200" dirty="0">
                <a:solidFill>
                  <a:srgbClr val="0081B2"/>
                </a:solidFill>
                <a:latin typeface="GothamMedium" pitchFamily="50" charset="0"/>
              </a:rPr>
              <a:t>FRI &amp; SAT 10AM-7PM</a:t>
            </a:r>
            <a:br>
              <a:rPr lang="nn-NO" sz="3200" dirty="0">
                <a:solidFill>
                  <a:srgbClr val="0081B2"/>
                </a:solidFill>
                <a:latin typeface="GothamMedium" pitchFamily="50" charset="0"/>
              </a:rPr>
            </a:br>
            <a:r>
              <a:rPr lang="nn-NO" sz="3200" dirty="0">
                <a:solidFill>
                  <a:srgbClr val="0081B2"/>
                </a:solidFill>
                <a:latin typeface="GothamMedium" pitchFamily="50" charset="0"/>
              </a:rPr>
              <a:t>SUN 11AM-5PM</a:t>
            </a:r>
            <a:endParaRPr lang="en-US" sz="3200" dirty="0">
              <a:solidFill>
                <a:srgbClr val="0081B2"/>
              </a:solidFill>
              <a:latin typeface="GothamMedium" pitchFamily="50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0E369C-C4A6-4E69-9626-6B067C2C5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28608" y="2686146"/>
            <a:ext cx="3161905" cy="774603"/>
          </a:xfrm>
          <a:prstGeom prst="rect">
            <a:avLst/>
          </a:prstGeom>
        </p:spPr>
      </p:pic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C8AF24D5-F8A8-4C3C-BDFB-FAE2BAE72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100" y="1241481"/>
            <a:ext cx="3225397" cy="3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444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22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GothamBlack</vt:lpstr>
      <vt:lpstr>GothamMedium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MKA186- Ackerman, Maria</cp:lastModifiedBy>
  <cp:revision>13</cp:revision>
  <dcterms:created xsi:type="dcterms:W3CDTF">2019-04-23T15:39:37Z</dcterms:created>
  <dcterms:modified xsi:type="dcterms:W3CDTF">2023-01-11T18:01:22Z</dcterms:modified>
</cp:coreProperties>
</file>