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9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M190- Fakler, Kate" userId="40b747b6-612c-47b7-bd18-852cfd7b9506" providerId="ADAL" clId="{B7BFE781-01FB-4E30-9D42-A606F1C39B94}"/>
    <pc:docChg chg="modSld">
      <pc:chgData name="GM190- Fakler, Kate" userId="40b747b6-612c-47b7-bd18-852cfd7b9506" providerId="ADAL" clId="{B7BFE781-01FB-4E30-9D42-A606F1C39B94}" dt="2021-04-17T17:48:13.321" v="0" actId="1076"/>
      <pc:docMkLst>
        <pc:docMk/>
      </pc:docMkLst>
      <pc:sldChg chg="modSp mod">
        <pc:chgData name="GM190- Fakler, Kate" userId="40b747b6-612c-47b7-bd18-852cfd7b9506" providerId="ADAL" clId="{B7BFE781-01FB-4E30-9D42-A606F1C39B94}" dt="2021-04-17T17:48:13.321" v="0" actId="1076"/>
        <pc:sldMkLst>
          <pc:docMk/>
          <pc:sldMk cId="3381909429" sldId="256"/>
        </pc:sldMkLst>
        <pc:picChg chg="mod">
          <ac:chgData name="GM190- Fakler, Kate" userId="40b747b6-612c-47b7-bd18-852cfd7b9506" providerId="ADAL" clId="{B7BFE781-01FB-4E30-9D42-A606F1C39B94}" dt="2021-04-17T17:48:13.321" v="0" actId="1076"/>
          <ac:picMkLst>
            <pc:docMk/>
            <pc:sldMk cId="3381909429" sldId="256"/>
            <ac:picMk id="12" creationId="{5AE1EDA6-888F-4E42-ADD3-BE3E7A9C37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4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F5A0-FFAF-47BC-9214-56FD8346B63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F3EF-34A1-4C93-B68D-A4B201CD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B6EFB38-3069-4CC5-B127-E4C4ECA2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6A37F8-167F-4A3A-962C-9E08D2D3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7835569"/>
            <a:ext cx="6403050" cy="26895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C4A5D-CF7D-4885-9E35-844F958F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8" y="-513013"/>
            <a:ext cx="8221581" cy="4053597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1222CF-EA5E-432A-A161-B6B070FCA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992" y="1971104"/>
            <a:ext cx="380581" cy="4719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5A332F-DFC0-403B-8366-5471B16B9CE5}"/>
              </a:ext>
            </a:extLst>
          </p:cNvPr>
          <p:cNvSpPr txBox="1"/>
          <p:nvPr/>
        </p:nvSpPr>
        <p:spPr>
          <a:xfrm>
            <a:off x="1511479" y="3542287"/>
            <a:ext cx="453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APRIL 19</a:t>
            </a:r>
            <a:r>
              <a:rPr lang="en-US" sz="2800" b="1" baseline="30000" dirty="0">
                <a:solidFill>
                  <a:schemeClr val="bg1"/>
                </a:solidFill>
                <a:latin typeface="Gotham-Bold" pitchFamily="50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 - MAY 2</a:t>
            </a:r>
            <a:r>
              <a:rPr lang="en-US" sz="2800" b="1" baseline="30000" dirty="0">
                <a:solidFill>
                  <a:schemeClr val="bg1"/>
                </a:solidFill>
                <a:latin typeface="Gotham-Bold" pitchFamily="50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  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AE1EDA6-888F-4E42-ADD3-BE3E7A9C3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84" y="7051150"/>
            <a:ext cx="2045606" cy="827933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6E4AB04A-C259-4703-9718-FC35DF164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38" y="4088038"/>
            <a:ext cx="3725000" cy="3725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2F1A41-9769-4119-855B-8A4CAD7C8CA5}"/>
              </a:ext>
            </a:extLst>
          </p:cNvPr>
          <p:cNvSpPr/>
          <p:nvPr/>
        </p:nvSpPr>
        <p:spPr>
          <a:xfrm>
            <a:off x="2392871" y="1971104"/>
            <a:ext cx="4621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 Caps" panose="04070805081001020A01" pitchFamily="82" charset="0"/>
              </a:rPr>
              <a:t>Poughkeepsie Galleria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90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40BCE-4650-4FEC-B6DA-1724DA5E3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38A31C0-ABD5-428A-A37D-4136F4183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3B93013-37C4-426D-8A69-BCF8322E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67" y="8215749"/>
            <a:ext cx="4869063" cy="1970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7B64CC-DE0F-4803-A942-AC1C956F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6" y="-922134"/>
            <a:ext cx="8221581" cy="4053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61F0C6-9C31-EB40-A82F-91E1D0F2A165}"/>
              </a:ext>
            </a:extLst>
          </p:cNvPr>
          <p:cNvSpPr txBox="1"/>
          <p:nvPr/>
        </p:nvSpPr>
        <p:spPr>
          <a:xfrm>
            <a:off x="1617740" y="3131463"/>
            <a:ext cx="453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APRIL 19</a:t>
            </a:r>
            <a:r>
              <a:rPr lang="en-US" sz="2800" b="1" baseline="30000" dirty="0">
                <a:solidFill>
                  <a:schemeClr val="bg1"/>
                </a:solidFill>
                <a:latin typeface="Gotham-Bold" pitchFamily="50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 - MAY 2</a:t>
            </a:r>
            <a:r>
              <a:rPr lang="en-US" sz="2800" b="1" baseline="30000" dirty="0">
                <a:solidFill>
                  <a:schemeClr val="bg1"/>
                </a:solidFill>
                <a:latin typeface="Gotham-Bold" pitchFamily="50" charset="0"/>
              </a:rPr>
              <a:t>ND</a:t>
            </a:r>
            <a:r>
              <a:rPr lang="en-US" sz="2800" b="1" dirty="0">
                <a:solidFill>
                  <a:schemeClr val="bg1"/>
                </a:solidFill>
                <a:latin typeface="Gotham-Bold" pitchFamily="50" charset="0"/>
              </a:rPr>
              <a:t>  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C1EFC15-39B8-1B4E-8EB5-909029A31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94" y="7711387"/>
            <a:ext cx="2045606" cy="82793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00A9AF-5C2A-2B4B-AF5D-D78347B4A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740" y="1690430"/>
            <a:ext cx="380581" cy="471920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80105A33-6183-4BFF-B977-2E75A4F3B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71" y="3645629"/>
            <a:ext cx="4109053" cy="41090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DD6FA0-CF45-45C1-A427-87E5A12DAB46}"/>
              </a:ext>
            </a:extLst>
          </p:cNvPr>
          <p:cNvSpPr/>
          <p:nvPr/>
        </p:nvSpPr>
        <p:spPr>
          <a:xfrm>
            <a:off x="2096457" y="1608567"/>
            <a:ext cx="4621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 Caps" panose="04070805081001020A01" pitchFamily="82" charset="0"/>
              </a:rPr>
              <a:t>Poughkeepsie Galleria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30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21E2155B92343AC0ABAD5E49772F2" ma:contentTypeVersion="12" ma:contentTypeDescription="Create a new document." ma:contentTypeScope="" ma:versionID="c76edf3423060c815cc1d5e7a72b4b64">
  <xsd:schema xmlns:xsd="http://www.w3.org/2001/XMLSchema" xmlns:xs="http://www.w3.org/2001/XMLSchema" xmlns:p="http://schemas.microsoft.com/office/2006/metadata/properties" xmlns:ns2="2402fb7b-1b77-4d64-9e47-d9db0542b105" xmlns:ns3="c946eb68-2028-40c8-8b93-d06a33b6a30d" targetNamespace="http://schemas.microsoft.com/office/2006/metadata/properties" ma:root="true" ma:fieldsID="32402f475620f55b257cc82123282bea" ns2:_="" ns3:_="">
    <xsd:import namespace="2402fb7b-1b77-4d64-9e47-d9db0542b105"/>
    <xsd:import namespace="c946eb68-2028-40c8-8b93-d06a33b6a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2fb7b-1b77-4d64-9e47-d9db0542b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6eb68-2028-40c8-8b93-d06a33b6a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BCF6C-853A-4F55-976D-6F55EDFCE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2fb7b-1b77-4d64-9e47-d9db0542b105"/>
    <ds:schemaRef ds:uri="c946eb68-2028-40c8-8b93-d06a33b6a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C29E81-CE33-42CD-B358-04F3B444109F}">
  <ds:schemaRefs>
    <ds:schemaRef ds:uri="http://purl.org/dc/elements/1.1/"/>
    <ds:schemaRef ds:uri="c946eb68-2028-40c8-8b93-d06a33b6a30d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402fb7b-1b77-4d64-9e47-d9db0542b10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EF9694-0FC8-4401-A4D0-797B01631D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14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Gotham-Bold</vt:lpstr>
      <vt:lpstr>Modern Love Caps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Marra, Samantha</dc:creator>
  <cp:lastModifiedBy>GM190- Fakler, Kate</cp:lastModifiedBy>
  <cp:revision>8</cp:revision>
  <dcterms:created xsi:type="dcterms:W3CDTF">2021-04-14T13:38:10Z</dcterms:created>
  <dcterms:modified xsi:type="dcterms:W3CDTF">2021-04-17T17:48:22Z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0x01010049321E2155B92343AC0ABAD5E49772F2</vt:lpwstr>
  </property>
</Properties>
</file>