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114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0FBD3D-FBC8-2E45-9E65-54BBDF4E3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"/>
            <a:ext cx="20318413" cy="69209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B32083-600E-9A4F-BB20-13E238BA2493}"/>
              </a:ext>
            </a:extLst>
          </p:cNvPr>
          <p:cNvSpPr txBox="1"/>
          <p:nvPr/>
        </p:nvSpPr>
        <p:spPr>
          <a:xfrm>
            <a:off x="14014939" y="4357564"/>
            <a:ext cx="582869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Friday &amp; Saturday 10am-9:30pm</a:t>
            </a:r>
            <a:br>
              <a:rPr lang="en-US" sz="25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Sunday 11am-6pm  </a:t>
            </a: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 Monday 10am-6pm</a:t>
            </a:r>
          </a:p>
          <a:p>
            <a:pPr algn="ctr"/>
            <a:br>
              <a:rPr lang="en-US" sz="25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Anchors, Restaurant &amp; Entertainment hours may vary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805A49-CB35-4DE6-BA82-2AD869665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3519" y="4913793"/>
            <a:ext cx="2428050" cy="181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Davis, Jasmin</cp:lastModifiedBy>
  <cp:revision>6</cp:revision>
  <dcterms:created xsi:type="dcterms:W3CDTF">2019-04-23T15:39:37Z</dcterms:created>
  <dcterms:modified xsi:type="dcterms:W3CDTF">2019-05-15T16:14:32Z</dcterms:modified>
</cp:coreProperties>
</file>