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0320000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1" d="100"/>
          <a:sy n="41" d="100"/>
        </p:scale>
        <p:origin x="5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0" y="1132755"/>
            <a:ext cx="1524000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0000" y="3635390"/>
            <a:ext cx="1524000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0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1500" y="368506"/>
            <a:ext cx="4381500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7000" y="368506"/>
            <a:ext cx="12890500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8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4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417" y="1725570"/>
            <a:ext cx="17526000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417" y="4631958"/>
            <a:ext cx="17526000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8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7000" y="1842529"/>
            <a:ext cx="8636000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0" y="1842529"/>
            <a:ext cx="8636000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68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47" y="368506"/>
            <a:ext cx="17526000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647" y="1696729"/>
            <a:ext cx="859631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647" y="2528270"/>
            <a:ext cx="859631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7000" y="1696729"/>
            <a:ext cx="8638647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7000" y="2528270"/>
            <a:ext cx="8638647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06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56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2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48" y="461433"/>
            <a:ext cx="6553728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8647" y="996568"/>
            <a:ext cx="10287000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648" y="2076450"/>
            <a:ext cx="6553728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92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48" y="461433"/>
            <a:ext cx="6553728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8647" y="996568"/>
            <a:ext cx="10287000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648" y="2076450"/>
            <a:ext cx="6553728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77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7000" y="368506"/>
            <a:ext cx="17526000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7000" y="1842529"/>
            <a:ext cx="17526000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7000" y="6415205"/>
            <a:ext cx="4572000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33427-5630-4C29-8FEC-1FD80B75AA6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1000" y="6415205"/>
            <a:ext cx="6858000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51000" y="6415205"/>
            <a:ext cx="4572000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FD760-DB77-4FE9-BF23-BE7D1090B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0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76966924-3750-4376-8CE2-C4C4C2CF2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320000" cy="6921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A0B8D5-6628-441C-8235-DCB558B1D189}"/>
              </a:ext>
            </a:extLst>
          </p:cNvPr>
          <p:cNvSpPr txBox="1"/>
          <p:nvPr/>
        </p:nvSpPr>
        <p:spPr>
          <a:xfrm>
            <a:off x="7213123" y="5705191"/>
            <a:ext cx="74751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rial Black" panose="020B0A04020102020204" pitchFamily="34" charset="0"/>
              </a:rPr>
              <a:t>CENTER LOGO CENTER</a:t>
            </a:r>
          </a:p>
        </p:txBody>
      </p:sp>
    </p:spTree>
    <p:extLst>
      <p:ext uri="{BB962C8B-B14F-4D97-AF65-F5344CB8AC3E}">
        <p14:creationId xmlns:p14="http://schemas.microsoft.com/office/powerpoint/2010/main" val="1476901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Marra, Samantha</dc:creator>
  <cp:lastModifiedBy>Marra, Samantha</cp:lastModifiedBy>
  <cp:revision>1</cp:revision>
  <dcterms:created xsi:type="dcterms:W3CDTF">2020-10-14T15:03:38Z</dcterms:created>
  <dcterms:modified xsi:type="dcterms:W3CDTF">2020-10-14T15:06:07Z</dcterms:modified>
</cp:coreProperties>
</file>