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0318413" cy="6921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EA5"/>
    <a:srgbClr val="62C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49" d="100"/>
          <a:sy n="49" d="100"/>
        </p:scale>
        <p:origin x="6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9802" y="1132755"/>
            <a:ext cx="15238810" cy="2409707"/>
          </a:xfrm>
        </p:spPr>
        <p:txBody>
          <a:bodyPr anchor="b"/>
          <a:lstStyle>
            <a:lvl1pPr algn="ctr">
              <a:defRPr sz="60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9802" y="3635390"/>
            <a:ext cx="15238810" cy="1671093"/>
          </a:xfrm>
        </p:spPr>
        <p:txBody>
          <a:bodyPr/>
          <a:lstStyle>
            <a:lvl1pPr marL="0" indent="0" algn="ctr">
              <a:buNone/>
              <a:defRPr sz="2422"/>
            </a:lvl1pPr>
            <a:lvl2pPr marL="461452" indent="0" algn="ctr">
              <a:buNone/>
              <a:defRPr sz="2019"/>
            </a:lvl2pPr>
            <a:lvl3pPr marL="922904" indent="0" algn="ctr">
              <a:buNone/>
              <a:defRPr sz="1817"/>
            </a:lvl3pPr>
            <a:lvl4pPr marL="1384356" indent="0" algn="ctr">
              <a:buNone/>
              <a:defRPr sz="1615"/>
            </a:lvl4pPr>
            <a:lvl5pPr marL="1845808" indent="0" algn="ctr">
              <a:buNone/>
              <a:defRPr sz="1615"/>
            </a:lvl5pPr>
            <a:lvl6pPr marL="2307260" indent="0" algn="ctr">
              <a:buNone/>
              <a:defRPr sz="1615"/>
            </a:lvl6pPr>
            <a:lvl7pPr marL="2768712" indent="0" algn="ctr">
              <a:buNone/>
              <a:defRPr sz="1615"/>
            </a:lvl7pPr>
            <a:lvl8pPr marL="3230164" indent="0" algn="ctr">
              <a:buNone/>
              <a:defRPr sz="1615"/>
            </a:lvl8pPr>
            <a:lvl9pPr marL="3691616" indent="0" algn="ctr">
              <a:buNone/>
              <a:defRPr sz="16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0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4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40364" y="368506"/>
            <a:ext cx="4381158" cy="58656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6891" y="368506"/>
            <a:ext cx="12889493" cy="58656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2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308" y="1725570"/>
            <a:ext cx="17524631" cy="2879151"/>
          </a:xfrm>
        </p:spPr>
        <p:txBody>
          <a:bodyPr anchor="b"/>
          <a:lstStyle>
            <a:lvl1pPr>
              <a:defRPr sz="60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6308" y="4631958"/>
            <a:ext cx="17524631" cy="1514078"/>
          </a:xfrm>
        </p:spPr>
        <p:txBody>
          <a:bodyPr/>
          <a:lstStyle>
            <a:lvl1pPr marL="0" indent="0">
              <a:buNone/>
              <a:defRPr sz="2422">
                <a:solidFill>
                  <a:schemeClr val="tx1">
                    <a:tint val="75000"/>
                  </a:schemeClr>
                </a:solidFill>
              </a:defRPr>
            </a:lvl1pPr>
            <a:lvl2pPr marL="461452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2pPr>
            <a:lvl3pPr marL="922904" indent="0">
              <a:buNone/>
              <a:defRPr sz="1817">
                <a:solidFill>
                  <a:schemeClr val="tx1">
                    <a:tint val="75000"/>
                  </a:schemeClr>
                </a:solidFill>
              </a:defRPr>
            </a:lvl3pPr>
            <a:lvl4pPr marL="1384356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1845808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30726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2768712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23016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3691616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6891" y="1842529"/>
            <a:ext cx="8635326" cy="4391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6196" y="1842529"/>
            <a:ext cx="8635326" cy="4391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9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37" y="368506"/>
            <a:ext cx="17524631" cy="1337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9538" y="1696729"/>
            <a:ext cx="8595640" cy="831541"/>
          </a:xfrm>
        </p:spPr>
        <p:txBody>
          <a:bodyPr anchor="b"/>
          <a:lstStyle>
            <a:lvl1pPr marL="0" indent="0">
              <a:buNone/>
              <a:defRPr sz="2422" b="1"/>
            </a:lvl1pPr>
            <a:lvl2pPr marL="461452" indent="0">
              <a:buNone/>
              <a:defRPr sz="2019" b="1"/>
            </a:lvl2pPr>
            <a:lvl3pPr marL="922904" indent="0">
              <a:buNone/>
              <a:defRPr sz="1817" b="1"/>
            </a:lvl3pPr>
            <a:lvl4pPr marL="1384356" indent="0">
              <a:buNone/>
              <a:defRPr sz="1615" b="1"/>
            </a:lvl4pPr>
            <a:lvl5pPr marL="1845808" indent="0">
              <a:buNone/>
              <a:defRPr sz="1615" b="1"/>
            </a:lvl5pPr>
            <a:lvl6pPr marL="2307260" indent="0">
              <a:buNone/>
              <a:defRPr sz="1615" b="1"/>
            </a:lvl6pPr>
            <a:lvl7pPr marL="2768712" indent="0">
              <a:buNone/>
              <a:defRPr sz="1615" b="1"/>
            </a:lvl7pPr>
            <a:lvl8pPr marL="3230164" indent="0">
              <a:buNone/>
              <a:defRPr sz="1615" b="1"/>
            </a:lvl8pPr>
            <a:lvl9pPr marL="3691616" indent="0">
              <a:buNone/>
              <a:defRPr sz="16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9538" y="2528270"/>
            <a:ext cx="8595640" cy="3718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86197" y="1696729"/>
            <a:ext cx="8637972" cy="831541"/>
          </a:xfrm>
        </p:spPr>
        <p:txBody>
          <a:bodyPr anchor="b"/>
          <a:lstStyle>
            <a:lvl1pPr marL="0" indent="0">
              <a:buNone/>
              <a:defRPr sz="2422" b="1"/>
            </a:lvl1pPr>
            <a:lvl2pPr marL="461452" indent="0">
              <a:buNone/>
              <a:defRPr sz="2019" b="1"/>
            </a:lvl2pPr>
            <a:lvl3pPr marL="922904" indent="0">
              <a:buNone/>
              <a:defRPr sz="1817" b="1"/>
            </a:lvl3pPr>
            <a:lvl4pPr marL="1384356" indent="0">
              <a:buNone/>
              <a:defRPr sz="1615" b="1"/>
            </a:lvl4pPr>
            <a:lvl5pPr marL="1845808" indent="0">
              <a:buNone/>
              <a:defRPr sz="1615" b="1"/>
            </a:lvl5pPr>
            <a:lvl6pPr marL="2307260" indent="0">
              <a:buNone/>
              <a:defRPr sz="1615" b="1"/>
            </a:lvl6pPr>
            <a:lvl7pPr marL="2768712" indent="0">
              <a:buNone/>
              <a:defRPr sz="1615" b="1"/>
            </a:lvl7pPr>
            <a:lvl8pPr marL="3230164" indent="0">
              <a:buNone/>
              <a:defRPr sz="1615" b="1"/>
            </a:lvl8pPr>
            <a:lvl9pPr marL="3691616" indent="0">
              <a:buNone/>
              <a:defRPr sz="16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86197" y="2528270"/>
            <a:ext cx="8637972" cy="3718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3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38" y="461433"/>
            <a:ext cx="6553216" cy="1615017"/>
          </a:xfrm>
        </p:spPr>
        <p:txBody>
          <a:bodyPr anchor="b"/>
          <a:lstStyle>
            <a:lvl1pPr>
              <a:defRPr sz="32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7972" y="996568"/>
            <a:ext cx="10286197" cy="4918751"/>
          </a:xfrm>
        </p:spPr>
        <p:txBody>
          <a:bodyPr/>
          <a:lstStyle>
            <a:lvl1pPr>
              <a:defRPr sz="3230"/>
            </a:lvl1pPr>
            <a:lvl2pPr>
              <a:defRPr sz="2826"/>
            </a:lvl2pPr>
            <a:lvl3pPr>
              <a:defRPr sz="2422"/>
            </a:lvl3pPr>
            <a:lvl4pPr>
              <a:defRPr sz="2019"/>
            </a:lvl4pPr>
            <a:lvl5pPr>
              <a:defRPr sz="2019"/>
            </a:lvl5pPr>
            <a:lvl6pPr>
              <a:defRPr sz="2019"/>
            </a:lvl6pPr>
            <a:lvl7pPr>
              <a:defRPr sz="2019"/>
            </a:lvl7pPr>
            <a:lvl8pPr>
              <a:defRPr sz="2019"/>
            </a:lvl8pPr>
            <a:lvl9pPr>
              <a:defRPr sz="20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9538" y="2076450"/>
            <a:ext cx="6553216" cy="3846880"/>
          </a:xfrm>
        </p:spPr>
        <p:txBody>
          <a:bodyPr/>
          <a:lstStyle>
            <a:lvl1pPr marL="0" indent="0">
              <a:buNone/>
              <a:defRPr sz="1615"/>
            </a:lvl1pPr>
            <a:lvl2pPr marL="461452" indent="0">
              <a:buNone/>
              <a:defRPr sz="1413"/>
            </a:lvl2pPr>
            <a:lvl3pPr marL="922904" indent="0">
              <a:buNone/>
              <a:defRPr sz="1211"/>
            </a:lvl3pPr>
            <a:lvl4pPr marL="1384356" indent="0">
              <a:buNone/>
              <a:defRPr sz="1009"/>
            </a:lvl4pPr>
            <a:lvl5pPr marL="1845808" indent="0">
              <a:buNone/>
              <a:defRPr sz="1009"/>
            </a:lvl5pPr>
            <a:lvl6pPr marL="2307260" indent="0">
              <a:buNone/>
              <a:defRPr sz="1009"/>
            </a:lvl6pPr>
            <a:lvl7pPr marL="2768712" indent="0">
              <a:buNone/>
              <a:defRPr sz="1009"/>
            </a:lvl7pPr>
            <a:lvl8pPr marL="3230164" indent="0">
              <a:buNone/>
              <a:defRPr sz="1009"/>
            </a:lvl8pPr>
            <a:lvl9pPr marL="3691616" indent="0">
              <a:buNone/>
              <a:defRPr sz="100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7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38" y="461433"/>
            <a:ext cx="6553216" cy="1615017"/>
          </a:xfrm>
        </p:spPr>
        <p:txBody>
          <a:bodyPr anchor="b"/>
          <a:lstStyle>
            <a:lvl1pPr>
              <a:defRPr sz="32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37972" y="996568"/>
            <a:ext cx="10286197" cy="4918751"/>
          </a:xfrm>
        </p:spPr>
        <p:txBody>
          <a:bodyPr anchor="t"/>
          <a:lstStyle>
            <a:lvl1pPr marL="0" indent="0">
              <a:buNone/>
              <a:defRPr sz="3230"/>
            </a:lvl1pPr>
            <a:lvl2pPr marL="461452" indent="0">
              <a:buNone/>
              <a:defRPr sz="2826"/>
            </a:lvl2pPr>
            <a:lvl3pPr marL="922904" indent="0">
              <a:buNone/>
              <a:defRPr sz="2422"/>
            </a:lvl3pPr>
            <a:lvl4pPr marL="1384356" indent="0">
              <a:buNone/>
              <a:defRPr sz="2019"/>
            </a:lvl4pPr>
            <a:lvl5pPr marL="1845808" indent="0">
              <a:buNone/>
              <a:defRPr sz="2019"/>
            </a:lvl5pPr>
            <a:lvl6pPr marL="2307260" indent="0">
              <a:buNone/>
              <a:defRPr sz="2019"/>
            </a:lvl6pPr>
            <a:lvl7pPr marL="2768712" indent="0">
              <a:buNone/>
              <a:defRPr sz="2019"/>
            </a:lvl7pPr>
            <a:lvl8pPr marL="3230164" indent="0">
              <a:buNone/>
              <a:defRPr sz="2019"/>
            </a:lvl8pPr>
            <a:lvl9pPr marL="3691616" indent="0">
              <a:buNone/>
              <a:defRPr sz="201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9538" y="2076450"/>
            <a:ext cx="6553216" cy="3846880"/>
          </a:xfrm>
        </p:spPr>
        <p:txBody>
          <a:bodyPr/>
          <a:lstStyle>
            <a:lvl1pPr marL="0" indent="0">
              <a:buNone/>
              <a:defRPr sz="1615"/>
            </a:lvl1pPr>
            <a:lvl2pPr marL="461452" indent="0">
              <a:buNone/>
              <a:defRPr sz="1413"/>
            </a:lvl2pPr>
            <a:lvl3pPr marL="922904" indent="0">
              <a:buNone/>
              <a:defRPr sz="1211"/>
            </a:lvl3pPr>
            <a:lvl4pPr marL="1384356" indent="0">
              <a:buNone/>
              <a:defRPr sz="1009"/>
            </a:lvl4pPr>
            <a:lvl5pPr marL="1845808" indent="0">
              <a:buNone/>
              <a:defRPr sz="1009"/>
            </a:lvl5pPr>
            <a:lvl6pPr marL="2307260" indent="0">
              <a:buNone/>
              <a:defRPr sz="1009"/>
            </a:lvl6pPr>
            <a:lvl7pPr marL="2768712" indent="0">
              <a:buNone/>
              <a:defRPr sz="1009"/>
            </a:lvl7pPr>
            <a:lvl8pPr marL="3230164" indent="0">
              <a:buNone/>
              <a:defRPr sz="1009"/>
            </a:lvl8pPr>
            <a:lvl9pPr marL="3691616" indent="0">
              <a:buNone/>
              <a:defRPr sz="100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9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6891" y="368506"/>
            <a:ext cx="17524631" cy="1337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6891" y="1842529"/>
            <a:ext cx="17524631" cy="4391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6891" y="6415205"/>
            <a:ext cx="4571643" cy="368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C1A53-00D5-8848-A50F-AADD0145C09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0475" y="6415205"/>
            <a:ext cx="6857464" cy="368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49879" y="6415205"/>
            <a:ext cx="4571643" cy="368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A097-0F3F-8047-9E0F-B5A4A8469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22904" rtl="0" eaLnBrk="1" latinLnBrk="0" hangingPunct="1">
        <a:lnSpc>
          <a:spcPct val="90000"/>
        </a:lnSpc>
        <a:spcBef>
          <a:spcPct val="0"/>
        </a:spcBef>
        <a:buNone/>
        <a:defRPr sz="44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726" indent="-230726" algn="l" defTabSz="922904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2826" kern="1200">
          <a:solidFill>
            <a:schemeClr val="tx1"/>
          </a:solidFill>
          <a:latin typeface="+mn-lt"/>
          <a:ea typeface="+mn-ea"/>
          <a:cs typeface="+mn-cs"/>
        </a:defRPr>
      </a:lvl1pPr>
      <a:lvl2pPr marL="692178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2422" kern="1200">
          <a:solidFill>
            <a:schemeClr val="tx1"/>
          </a:solidFill>
          <a:latin typeface="+mn-lt"/>
          <a:ea typeface="+mn-ea"/>
          <a:cs typeface="+mn-cs"/>
        </a:defRPr>
      </a:lvl2pPr>
      <a:lvl3pPr marL="1153630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3pPr>
      <a:lvl4pPr marL="1615082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17" kern="1200">
          <a:solidFill>
            <a:schemeClr val="tx1"/>
          </a:solidFill>
          <a:latin typeface="+mn-lt"/>
          <a:ea typeface="+mn-ea"/>
          <a:cs typeface="+mn-cs"/>
        </a:defRPr>
      </a:lvl4pPr>
      <a:lvl5pPr marL="2076534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17" kern="1200">
          <a:solidFill>
            <a:schemeClr val="tx1"/>
          </a:solidFill>
          <a:latin typeface="+mn-lt"/>
          <a:ea typeface="+mn-ea"/>
          <a:cs typeface="+mn-cs"/>
        </a:defRPr>
      </a:lvl5pPr>
      <a:lvl6pPr marL="2537986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17" kern="1200">
          <a:solidFill>
            <a:schemeClr val="tx1"/>
          </a:solidFill>
          <a:latin typeface="+mn-lt"/>
          <a:ea typeface="+mn-ea"/>
          <a:cs typeface="+mn-cs"/>
        </a:defRPr>
      </a:lvl6pPr>
      <a:lvl7pPr marL="2999438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17" kern="1200">
          <a:solidFill>
            <a:schemeClr val="tx1"/>
          </a:solidFill>
          <a:latin typeface="+mn-lt"/>
          <a:ea typeface="+mn-ea"/>
          <a:cs typeface="+mn-cs"/>
        </a:defRPr>
      </a:lvl7pPr>
      <a:lvl8pPr marL="3460890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17" kern="1200">
          <a:solidFill>
            <a:schemeClr val="tx1"/>
          </a:solidFill>
          <a:latin typeface="+mn-lt"/>
          <a:ea typeface="+mn-ea"/>
          <a:cs typeface="+mn-cs"/>
        </a:defRPr>
      </a:lvl8pPr>
      <a:lvl9pPr marL="3922342" indent="-230726" algn="l" defTabSz="922904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1pPr>
      <a:lvl2pPr marL="461452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2pPr>
      <a:lvl3pPr marL="922904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3pPr>
      <a:lvl4pPr marL="1384356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4pPr>
      <a:lvl5pPr marL="1845808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5pPr>
      <a:lvl6pPr marL="2307260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6pPr>
      <a:lvl7pPr marL="2768712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7pPr>
      <a:lvl8pPr marL="3230164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8pPr>
      <a:lvl9pPr marL="3691616" algn="l" defTabSz="92290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AE88F-AAE2-E749-B36B-8A63FE780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07" b="19818"/>
          <a:stretch/>
        </p:blipFill>
        <p:spPr>
          <a:xfrm>
            <a:off x="-1" y="0"/>
            <a:ext cx="20318413" cy="6921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D80471-9D54-B142-AAC8-02419B638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19" r="9678"/>
          <a:stretch/>
        </p:blipFill>
        <p:spPr>
          <a:xfrm>
            <a:off x="6745680" y="0"/>
            <a:ext cx="7047767" cy="3584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4BC95A-FF4E-5B45-9FFD-6743EA4E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0" b="48076"/>
          <a:stretch/>
        </p:blipFill>
        <p:spPr>
          <a:xfrm>
            <a:off x="-2" y="3327583"/>
            <a:ext cx="6222879" cy="3593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4D544A-96AD-2C40-8955-3868CFC06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86" t="60574" b="19778"/>
          <a:stretch/>
        </p:blipFill>
        <p:spPr>
          <a:xfrm>
            <a:off x="-1" y="0"/>
            <a:ext cx="5978168" cy="1359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A41F34-1697-5B40-96EF-8BBD52B5D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23292"/>
            <a:ext cx="7802944" cy="6921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E1E297-3D36-4B4F-98C5-B597FB015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84"/>
          <a:stretch/>
        </p:blipFill>
        <p:spPr>
          <a:xfrm>
            <a:off x="10733980" y="0"/>
            <a:ext cx="9584433" cy="692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3DE73-54DD-5442-B004-CCEAB0909321}"/>
              </a:ext>
            </a:extLst>
          </p:cNvPr>
          <p:cNvSpPr txBox="1"/>
          <p:nvPr/>
        </p:nvSpPr>
        <p:spPr>
          <a:xfrm>
            <a:off x="6974094" y="2137674"/>
            <a:ext cx="7519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92B84"/>
                </a:solidFill>
                <a:latin typeface="LunchBox" panose="02000000000000000000" pitchFamily="2" charset="0"/>
              </a:rPr>
              <a:t>	EVERY TUESDAY THIS SUMMER BEGINNING JULY 11</a:t>
            </a:r>
            <a:r>
              <a:rPr lang="en-US" sz="4800" baseline="30000" dirty="0">
                <a:solidFill>
                  <a:srgbClr val="892B84"/>
                </a:solidFill>
                <a:latin typeface="LunchBox" panose="02000000000000000000" pitchFamily="2" charset="0"/>
              </a:rPr>
              <a:t>TH</a:t>
            </a:r>
            <a:r>
              <a:rPr lang="en-US" sz="4800" dirty="0">
                <a:solidFill>
                  <a:srgbClr val="892B84"/>
                </a:solidFill>
                <a:latin typeface="LunchBox" panose="02000000000000000000" pitchFamily="2" charset="0"/>
              </a:rPr>
              <a:t>, 2023</a:t>
            </a:r>
            <a:endParaRPr lang="en-US" sz="7200" dirty="0">
              <a:solidFill>
                <a:srgbClr val="892B84"/>
              </a:solidFill>
              <a:latin typeface="LunchBox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B84CFB-1BEB-1B48-A0E4-31922FE99F69}"/>
              </a:ext>
            </a:extLst>
          </p:cNvPr>
          <p:cNvSpPr txBox="1"/>
          <p:nvPr/>
        </p:nvSpPr>
        <p:spPr>
          <a:xfrm>
            <a:off x="5305034" y="4360309"/>
            <a:ext cx="10857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AEA5"/>
                </a:solidFill>
                <a:latin typeface="LunchBox" panose="02000000000000000000" pitchFamily="2" charset="0"/>
              </a:rPr>
              <a:t>HOSTING </a:t>
            </a:r>
            <a:r>
              <a:rPr lang="en-US" sz="4000" b="1" dirty="0">
                <a:solidFill>
                  <a:srgbClr val="24AEA5"/>
                </a:solidFill>
                <a:latin typeface="LunchBox" panose="02000000000000000000" pitchFamily="2" charset="0"/>
              </a:rPr>
              <a:t>FREE</a:t>
            </a:r>
            <a:r>
              <a:rPr lang="en-US" sz="4000" dirty="0">
                <a:solidFill>
                  <a:srgbClr val="24AEA5"/>
                </a:solidFill>
                <a:latin typeface="LunchBox" panose="02000000000000000000" pitchFamily="2" charset="0"/>
              </a:rPr>
              <a:t> ACTIVITIES </a:t>
            </a:r>
            <a:br>
              <a:rPr lang="en-US" sz="4000" dirty="0">
                <a:solidFill>
                  <a:srgbClr val="24AEA5"/>
                </a:solidFill>
                <a:latin typeface="LunchBox" panose="02000000000000000000" pitchFamily="2" charset="0"/>
              </a:rPr>
            </a:br>
            <a:r>
              <a:rPr lang="en-US" sz="4000" dirty="0">
                <a:solidFill>
                  <a:srgbClr val="24AEA5"/>
                </a:solidFill>
                <a:latin typeface="LunchBox" panose="02000000000000000000" pitchFamily="2" charset="0"/>
              </a:rPr>
              <a:t>FOR CHILDREN AGES 12 and under!</a:t>
            </a:r>
            <a:endParaRPr lang="en-US" sz="7200" dirty="0">
              <a:solidFill>
                <a:srgbClr val="24AEA5"/>
              </a:solidFill>
              <a:latin typeface="LunchBox" panose="02000000000000000000" pitchFamily="2" charset="0"/>
            </a:endParaRPr>
          </a:p>
        </p:txBody>
      </p:sp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D0E2A726-B802-5532-7172-1123DDFFD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2862">
            <a:off x="957270" y="534701"/>
            <a:ext cx="1852205" cy="104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16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4443</TotalTime>
  <Words>21</Words>
  <Application>Microsoft Office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LunchBox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Francisco, Brianna</dc:creator>
  <cp:lastModifiedBy>MK190- Hamilton, Jayden</cp:lastModifiedBy>
  <cp:revision>8</cp:revision>
  <dcterms:created xsi:type="dcterms:W3CDTF">2019-05-15T15:47:55Z</dcterms:created>
  <dcterms:modified xsi:type="dcterms:W3CDTF">2023-06-07T17:22:44Z</dcterms:modified>
</cp:coreProperties>
</file>