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240000" cy="51911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849566"/>
            <a:ext cx="11430000" cy="1807281"/>
          </a:xfrm>
        </p:spPr>
        <p:txBody>
          <a:bodyPr anchor="b"/>
          <a:lstStyle>
            <a:lvl1pPr algn="ctr">
              <a:defRPr sz="45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726543"/>
            <a:ext cx="11430000" cy="1253320"/>
          </a:xfrm>
        </p:spPr>
        <p:txBody>
          <a:bodyPr/>
          <a:lstStyle>
            <a:lvl1pPr marL="0" indent="0" algn="ctr">
              <a:buNone/>
              <a:defRPr sz="1817"/>
            </a:lvl1pPr>
            <a:lvl2pPr marL="346055" indent="0" algn="ctr">
              <a:buNone/>
              <a:defRPr sz="1514"/>
            </a:lvl2pPr>
            <a:lvl3pPr marL="692109" indent="0" algn="ctr">
              <a:buNone/>
              <a:defRPr sz="1362"/>
            </a:lvl3pPr>
            <a:lvl4pPr marL="1038164" indent="0" algn="ctr">
              <a:buNone/>
              <a:defRPr sz="1211"/>
            </a:lvl4pPr>
            <a:lvl5pPr marL="1384219" indent="0" algn="ctr">
              <a:buNone/>
              <a:defRPr sz="1211"/>
            </a:lvl5pPr>
            <a:lvl6pPr marL="1730273" indent="0" algn="ctr">
              <a:buNone/>
              <a:defRPr sz="1211"/>
            </a:lvl6pPr>
            <a:lvl7pPr marL="2076328" indent="0" algn="ctr">
              <a:buNone/>
              <a:defRPr sz="1211"/>
            </a:lvl7pPr>
            <a:lvl8pPr marL="2422383" indent="0" algn="ctr">
              <a:buNone/>
              <a:defRPr sz="1211"/>
            </a:lvl8pPr>
            <a:lvl9pPr marL="2768437" indent="0" algn="ctr">
              <a:buNone/>
              <a:defRPr sz="12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3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6125" y="276380"/>
            <a:ext cx="3286125" cy="43992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0" y="276380"/>
            <a:ext cx="9667875" cy="43992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813" y="1294177"/>
            <a:ext cx="13144500" cy="2159363"/>
          </a:xfrm>
        </p:spPr>
        <p:txBody>
          <a:bodyPr anchor="b"/>
          <a:lstStyle>
            <a:lvl1pPr>
              <a:defRPr sz="45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813" y="3473969"/>
            <a:ext cx="13144500" cy="1135558"/>
          </a:xfrm>
        </p:spPr>
        <p:txBody>
          <a:bodyPr/>
          <a:lstStyle>
            <a:lvl1pPr marL="0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1pPr>
            <a:lvl2pPr marL="346055" indent="0">
              <a:buNone/>
              <a:defRPr sz="1514">
                <a:solidFill>
                  <a:schemeClr val="tx1">
                    <a:tint val="75000"/>
                  </a:schemeClr>
                </a:solidFill>
              </a:defRPr>
            </a:lvl2pPr>
            <a:lvl3pPr marL="692109" indent="0">
              <a:buNone/>
              <a:defRPr sz="1362">
                <a:solidFill>
                  <a:schemeClr val="tx1">
                    <a:tint val="75000"/>
                  </a:schemeClr>
                </a:solidFill>
              </a:defRPr>
            </a:lvl3pPr>
            <a:lvl4pPr marL="1038164" indent="0">
              <a:buNone/>
              <a:defRPr sz="1211">
                <a:solidFill>
                  <a:schemeClr val="tx1">
                    <a:tint val="75000"/>
                  </a:schemeClr>
                </a:solidFill>
              </a:defRPr>
            </a:lvl4pPr>
            <a:lvl5pPr marL="1384219" indent="0">
              <a:buNone/>
              <a:defRPr sz="1211">
                <a:solidFill>
                  <a:schemeClr val="tx1">
                    <a:tint val="75000"/>
                  </a:schemeClr>
                </a:solidFill>
              </a:defRPr>
            </a:lvl5pPr>
            <a:lvl6pPr marL="1730273" indent="0">
              <a:buNone/>
              <a:defRPr sz="1211">
                <a:solidFill>
                  <a:schemeClr val="tx1">
                    <a:tint val="75000"/>
                  </a:schemeClr>
                </a:solidFill>
              </a:defRPr>
            </a:lvl6pPr>
            <a:lvl7pPr marL="2076328" indent="0">
              <a:buNone/>
              <a:defRPr sz="1211">
                <a:solidFill>
                  <a:schemeClr val="tx1">
                    <a:tint val="75000"/>
                  </a:schemeClr>
                </a:solidFill>
              </a:defRPr>
            </a:lvl7pPr>
            <a:lvl8pPr marL="2422383" indent="0">
              <a:buNone/>
              <a:defRPr sz="1211">
                <a:solidFill>
                  <a:schemeClr val="tx1">
                    <a:tint val="75000"/>
                  </a:schemeClr>
                </a:solidFill>
              </a:defRPr>
            </a:lvl8pPr>
            <a:lvl9pPr marL="2768437" indent="0">
              <a:buNone/>
              <a:defRPr sz="12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750" y="1381897"/>
            <a:ext cx="6477000" cy="32937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0" y="1381897"/>
            <a:ext cx="6477000" cy="32937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7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276379"/>
            <a:ext cx="13144500" cy="10033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736" y="1272547"/>
            <a:ext cx="6447234" cy="623656"/>
          </a:xfrm>
        </p:spPr>
        <p:txBody>
          <a:bodyPr anchor="b"/>
          <a:lstStyle>
            <a:lvl1pPr marL="0" indent="0">
              <a:buNone/>
              <a:defRPr sz="1817" b="1"/>
            </a:lvl1pPr>
            <a:lvl2pPr marL="346055" indent="0">
              <a:buNone/>
              <a:defRPr sz="1514" b="1"/>
            </a:lvl2pPr>
            <a:lvl3pPr marL="692109" indent="0">
              <a:buNone/>
              <a:defRPr sz="1362" b="1"/>
            </a:lvl3pPr>
            <a:lvl4pPr marL="1038164" indent="0">
              <a:buNone/>
              <a:defRPr sz="1211" b="1"/>
            </a:lvl4pPr>
            <a:lvl5pPr marL="1384219" indent="0">
              <a:buNone/>
              <a:defRPr sz="1211" b="1"/>
            </a:lvl5pPr>
            <a:lvl6pPr marL="1730273" indent="0">
              <a:buNone/>
              <a:defRPr sz="1211" b="1"/>
            </a:lvl6pPr>
            <a:lvl7pPr marL="2076328" indent="0">
              <a:buNone/>
              <a:defRPr sz="1211" b="1"/>
            </a:lvl7pPr>
            <a:lvl8pPr marL="2422383" indent="0">
              <a:buNone/>
              <a:defRPr sz="1211" b="1"/>
            </a:lvl8pPr>
            <a:lvl9pPr marL="2768437" indent="0">
              <a:buNone/>
              <a:defRPr sz="12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736" y="1896203"/>
            <a:ext cx="6447234" cy="2789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5250" y="1272547"/>
            <a:ext cx="6478985" cy="623656"/>
          </a:xfrm>
        </p:spPr>
        <p:txBody>
          <a:bodyPr anchor="b"/>
          <a:lstStyle>
            <a:lvl1pPr marL="0" indent="0">
              <a:buNone/>
              <a:defRPr sz="1817" b="1"/>
            </a:lvl1pPr>
            <a:lvl2pPr marL="346055" indent="0">
              <a:buNone/>
              <a:defRPr sz="1514" b="1"/>
            </a:lvl2pPr>
            <a:lvl3pPr marL="692109" indent="0">
              <a:buNone/>
              <a:defRPr sz="1362" b="1"/>
            </a:lvl3pPr>
            <a:lvl4pPr marL="1038164" indent="0">
              <a:buNone/>
              <a:defRPr sz="1211" b="1"/>
            </a:lvl4pPr>
            <a:lvl5pPr marL="1384219" indent="0">
              <a:buNone/>
              <a:defRPr sz="1211" b="1"/>
            </a:lvl5pPr>
            <a:lvl6pPr marL="1730273" indent="0">
              <a:buNone/>
              <a:defRPr sz="1211" b="1"/>
            </a:lvl6pPr>
            <a:lvl7pPr marL="2076328" indent="0">
              <a:buNone/>
              <a:defRPr sz="1211" b="1"/>
            </a:lvl7pPr>
            <a:lvl8pPr marL="2422383" indent="0">
              <a:buNone/>
              <a:defRPr sz="1211" b="1"/>
            </a:lvl8pPr>
            <a:lvl9pPr marL="2768437" indent="0">
              <a:buNone/>
              <a:defRPr sz="12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5250" y="1896203"/>
            <a:ext cx="6478985" cy="2789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2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1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346075"/>
            <a:ext cx="4915296" cy="1211263"/>
          </a:xfrm>
        </p:spPr>
        <p:txBody>
          <a:bodyPr anchor="b"/>
          <a:lstStyle>
            <a:lvl1pPr>
              <a:defRPr sz="24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985" y="747426"/>
            <a:ext cx="7715250" cy="3689063"/>
          </a:xfrm>
        </p:spPr>
        <p:txBody>
          <a:bodyPr/>
          <a:lstStyle>
            <a:lvl1pPr>
              <a:defRPr sz="2422"/>
            </a:lvl1pPr>
            <a:lvl2pPr>
              <a:defRPr sz="2119"/>
            </a:lvl2pPr>
            <a:lvl3pPr>
              <a:defRPr sz="1817"/>
            </a:lvl3pPr>
            <a:lvl4pPr>
              <a:defRPr sz="1514"/>
            </a:lvl4pPr>
            <a:lvl5pPr>
              <a:defRPr sz="1514"/>
            </a:lvl5pPr>
            <a:lvl6pPr>
              <a:defRPr sz="1514"/>
            </a:lvl6pPr>
            <a:lvl7pPr>
              <a:defRPr sz="1514"/>
            </a:lvl7pPr>
            <a:lvl8pPr>
              <a:defRPr sz="1514"/>
            </a:lvl8pPr>
            <a:lvl9pPr>
              <a:defRPr sz="1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1557338"/>
            <a:ext cx="4915296" cy="2885160"/>
          </a:xfrm>
        </p:spPr>
        <p:txBody>
          <a:bodyPr/>
          <a:lstStyle>
            <a:lvl1pPr marL="0" indent="0">
              <a:buNone/>
              <a:defRPr sz="1211"/>
            </a:lvl1pPr>
            <a:lvl2pPr marL="346055" indent="0">
              <a:buNone/>
              <a:defRPr sz="1060"/>
            </a:lvl2pPr>
            <a:lvl3pPr marL="692109" indent="0">
              <a:buNone/>
              <a:defRPr sz="908"/>
            </a:lvl3pPr>
            <a:lvl4pPr marL="1038164" indent="0">
              <a:buNone/>
              <a:defRPr sz="757"/>
            </a:lvl4pPr>
            <a:lvl5pPr marL="1384219" indent="0">
              <a:buNone/>
              <a:defRPr sz="757"/>
            </a:lvl5pPr>
            <a:lvl6pPr marL="1730273" indent="0">
              <a:buNone/>
              <a:defRPr sz="757"/>
            </a:lvl6pPr>
            <a:lvl7pPr marL="2076328" indent="0">
              <a:buNone/>
              <a:defRPr sz="757"/>
            </a:lvl7pPr>
            <a:lvl8pPr marL="2422383" indent="0">
              <a:buNone/>
              <a:defRPr sz="757"/>
            </a:lvl8pPr>
            <a:lvl9pPr marL="2768437" indent="0">
              <a:buNone/>
              <a:defRPr sz="7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6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346075"/>
            <a:ext cx="4915296" cy="1211263"/>
          </a:xfrm>
        </p:spPr>
        <p:txBody>
          <a:bodyPr anchor="b"/>
          <a:lstStyle>
            <a:lvl1pPr>
              <a:defRPr sz="24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985" y="747426"/>
            <a:ext cx="7715250" cy="3689063"/>
          </a:xfrm>
        </p:spPr>
        <p:txBody>
          <a:bodyPr anchor="t"/>
          <a:lstStyle>
            <a:lvl1pPr marL="0" indent="0">
              <a:buNone/>
              <a:defRPr sz="2422"/>
            </a:lvl1pPr>
            <a:lvl2pPr marL="346055" indent="0">
              <a:buNone/>
              <a:defRPr sz="2119"/>
            </a:lvl2pPr>
            <a:lvl3pPr marL="692109" indent="0">
              <a:buNone/>
              <a:defRPr sz="1817"/>
            </a:lvl3pPr>
            <a:lvl4pPr marL="1038164" indent="0">
              <a:buNone/>
              <a:defRPr sz="1514"/>
            </a:lvl4pPr>
            <a:lvl5pPr marL="1384219" indent="0">
              <a:buNone/>
              <a:defRPr sz="1514"/>
            </a:lvl5pPr>
            <a:lvl6pPr marL="1730273" indent="0">
              <a:buNone/>
              <a:defRPr sz="1514"/>
            </a:lvl6pPr>
            <a:lvl7pPr marL="2076328" indent="0">
              <a:buNone/>
              <a:defRPr sz="1514"/>
            </a:lvl7pPr>
            <a:lvl8pPr marL="2422383" indent="0">
              <a:buNone/>
              <a:defRPr sz="1514"/>
            </a:lvl8pPr>
            <a:lvl9pPr marL="2768437" indent="0">
              <a:buNone/>
              <a:defRPr sz="15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1557338"/>
            <a:ext cx="4915296" cy="2885160"/>
          </a:xfrm>
        </p:spPr>
        <p:txBody>
          <a:bodyPr/>
          <a:lstStyle>
            <a:lvl1pPr marL="0" indent="0">
              <a:buNone/>
              <a:defRPr sz="1211"/>
            </a:lvl1pPr>
            <a:lvl2pPr marL="346055" indent="0">
              <a:buNone/>
              <a:defRPr sz="1060"/>
            </a:lvl2pPr>
            <a:lvl3pPr marL="692109" indent="0">
              <a:buNone/>
              <a:defRPr sz="908"/>
            </a:lvl3pPr>
            <a:lvl4pPr marL="1038164" indent="0">
              <a:buNone/>
              <a:defRPr sz="757"/>
            </a:lvl4pPr>
            <a:lvl5pPr marL="1384219" indent="0">
              <a:buNone/>
              <a:defRPr sz="757"/>
            </a:lvl5pPr>
            <a:lvl6pPr marL="1730273" indent="0">
              <a:buNone/>
              <a:defRPr sz="757"/>
            </a:lvl6pPr>
            <a:lvl7pPr marL="2076328" indent="0">
              <a:buNone/>
              <a:defRPr sz="757"/>
            </a:lvl7pPr>
            <a:lvl8pPr marL="2422383" indent="0">
              <a:buNone/>
              <a:defRPr sz="757"/>
            </a:lvl8pPr>
            <a:lvl9pPr marL="2768437" indent="0">
              <a:buNone/>
              <a:defRPr sz="7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2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750" y="276379"/>
            <a:ext cx="13144500" cy="1003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750" y="1381897"/>
            <a:ext cx="13144500" cy="3293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750" y="4811404"/>
            <a:ext cx="3429000" cy="2763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E52BE-8077-4380-AC4B-1DF0F27BDDEB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8250" y="4811404"/>
            <a:ext cx="5143500" cy="2763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3250" y="4811404"/>
            <a:ext cx="3429000" cy="2763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FD237-33CE-43B7-B6EF-27BDC0FF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3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2109" rtl="0" eaLnBrk="1" latinLnBrk="0" hangingPunct="1">
        <a:lnSpc>
          <a:spcPct val="90000"/>
        </a:lnSpc>
        <a:spcBef>
          <a:spcPct val="0"/>
        </a:spcBef>
        <a:buNone/>
        <a:defRPr sz="3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3027" indent="-173027" algn="l" defTabSz="692109" rtl="0" eaLnBrk="1" latinLnBrk="0" hangingPunct="1">
        <a:lnSpc>
          <a:spcPct val="90000"/>
        </a:lnSpc>
        <a:spcBef>
          <a:spcPts val="757"/>
        </a:spcBef>
        <a:buFont typeface="Arial" panose="020B0604020202020204" pitchFamily="34" charset="0"/>
        <a:buChar char="•"/>
        <a:defRPr sz="2119" kern="1200">
          <a:solidFill>
            <a:schemeClr val="tx1"/>
          </a:solidFill>
          <a:latin typeface="+mn-lt"/>
          <a:ea typeface="+mn-ea"/>
          <a:cs typeface="+mn-cs"/>
        </a:defRPr>
      </a:lvl1pPr>
      <a:lvl2pPr marL="519082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865137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514" kern="1200">
          <a:solidFill>
            <a:schemeClr val="tx1"/>
          </a:solidFill>
          <a:latin typeface="+mn-lt"/>
          <a:ea typeface="+mn-ea"/>
          <a:cs typeface="+mn-cs"/>
        </a:defRPr>
      </a:lvl3pPr>
      <a:lvl4pPr marL="1211191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2" kern="1200">
          <a:solidFill>
            <a:schemeClr val="tx1"/>
          </a:solidFill>
          <a:latin typeface="+mn-lt"/>
          <a:ea typeface="+mn-ea"/>
          <a:cs typeface="+mn-cs"/>
        </a:defRPr>
      </a:lvl4pPr>
      <a:lvl5pPr marL="1557246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2" kern="1200">
          <a:solidFill>
            <a:schemeClr val="tx1"/>
          </a:solidFill>
          <a:latin typeface="+mn-lt"/>
          <a:ea typeface="+mn-ea"/>
          <a:cs typeface="+mn-cs"/>
        </a:defRPr>
      </a:lvl5pPr>
      <a:lvl6pPr marL="1903301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2" kern="1200">
          <a:solidFill>
            <a:schemeClr val="tx1"/>
          </a:solidFill>
          <a:latin typeface="+mn-lt"/>
          <a:ea typeface="+mn-ea"/>
          <a:cs typeface="+mn-cs"/>
        </a:defRPr>
      </a:lvl6pPr>
      <a:lvl7pPr marL="2249355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2" kern="1200">
          <a:solidFill>
            <a:schemeClr val="tx1"/>
          </a:solidFill>
          <a:latin typeface="+mn-lt"/>
          <a:ea typeface="+mn-ea"/>
          <a:cs typeface="+mn-cs"/>
        </a:defRPr>
      </a:lvl7pPr>
      <a:lvl8pPr marL="2595410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2" kern="1200">
          <a:solidFill>
            <a:schemeClr val="tx1"/>
          </a:solidFill>
          <a:latin typeface="+mn-lt"/>
          <a:ea typeface="+mn-ea"/>
          <a:cs typeface="+mn-cs"/>
        </a:defRPr>
      </a:lvl8pPr>
      <a:lvl9pPr marL="2941465" indent="-173027" algn="l" defTabSz="692109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1pPr>
      <a:lvl2pPr marL="346055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2pPr>
      <a:lvl3pPr marL="692109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3pPr>
      <a:lvl4pPr marL="1038164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4pPr>
      <a:lvl5pPr marL="1384219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5pPr>
      <a:lvl6pPr marL="1730273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6pPr>
      <a:lvl7pPr marL="2076328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7pPr>
      <a:lvl8pPr marL="2422383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8pPr>
      <a:lvl9pPr marL="2768437" algn="l" defTabSz="692109" rtl="0" eaLnBrk="1" latinLnBrk="0" hangingPunct="1">
        <a:defRPr sz="1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9E20A9CC-0964-40B8-B68A-7F4B3BA98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40000" cy="51911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ED2ADAA4-FDD9-4E71-BB8E-4DE35467B89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9526" y="3547664"/>
            <a:ext cx="15591445" cy="110811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17A5BCC-3DA8-4DB4-83F2-80A397C1D6D3}"/>
              </a:ext>
            </a:extLst>
          </p:cNvPr>
          <p:cNvSpPr txBox="1"/>
          <p:nvPr/>
        </p:nvSpPr>
        <p:spPr>
          <a:xfrm>
            <a:off x="2982569" y="3634289"/>
            <a:ext cx="91672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LEARN MORE ABOUT OUR RESPONSE TO COVID-19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 www.holyokemall.com/a-note-to-our-guests-about-covid-19/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2403ABF-9380-49C6-8E3B-40693E2AFC1E}"/>
              </a:ext>
            </a:extLst>
          </p:cNvPr>
          <p:cNvSpPr txBox="1"/>
          <p:nvPr/>
        </p:nvSpPr>
        <p:spPr>
          <a:xfrm>
            <a:off x="3364404" y="2224225"/>
            <a:ext cx="84035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  <a:t>THE CENTER WILL REMAIN CLOSED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  <a:t>TO THE PUBLIC UNTIL FURTHER NOTICE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D64E3C1-9BF9-4913-87AB-D65EF09A4F41}"/>
              </a:ext>
            </a:extLst>
          </p:cNvPr>
          <p:cNvSpPr txBox="1"/>
          <p:nvPr/>
        </p:nvSpPr>
        <p:spPr>
          <a:xfrm>
            <a:off x="1183907" y="4687502"/>
            <a:ext cx="13042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Excludes certain tenants such as Target, </a:t>
            </a:r>
            <a:r>
              <a:rPr lang="en-US" sz="1600" dirty="0" smtClean="0">
                <a:solidFill>
                  <a:schemeClr val="bg1"/>
                </a:solidFill>
              </a:rPr>
              <a:t>Best Buy and </a:t>
            </a:r>
            <a:r>
              <a:rPr lang="en-US" sz="1600" dirty="0">
                <a:solidFill>
                  <a:schemeClr val="bg1"/>
                </a:solidFill>
              </a:rPr>
              <a:t>restaurants with exterior access (solely for pickup and delivery).</a:t>
            </a:r>
          </a:p>
        </p:txBody>
      </p:sp>
    </p:spTree>
    <p:extLst>
      <p:ext uri="{BB962C8B-B14F-4D97-AF65-F5344CB8AC3E}">
        <p14:creationId xmlns:p14="http://schemas.microsoft.com/office/powerpoint/2010/main" val="4081832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42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 Black</vt:lpstr>
      <vt:lpstr>Gotham Medium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Lisa Wray</cp:lastModifiedBy>
  <cp:revision>9</cp:revision>
  <cp:lastPrinted>2020-03-17T18:31:41Z</cp:lastPrinted>
  <dcterms:created xsi:type="dcterms:W3CDTF">2020-03-17T14:18:39Z</dcterms:created>
  <dcterms:modified xsi:type="dcterms:W3CDTF">2020-03-21T20:20:19Z</dcterms:modified>
</cp:coreProperties>
</file>