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20318413" cy="69215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94"/>
  </p:normalViewPr>
  <p:slideViewPr>
    <p:cSldViewPr snapToGrid="0" snapToObjects="1">
      <p:cViewPr varScale="1">
        <p:scale>
          <a:sx n="74" d="100"/>
          <a:sy n="74" d="100"/>
        </p:scale>
        <p:origin x="60" y="9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39802" y="1132755"/>
            <a:ext cx="15238810" cy="2409707"/>
          </a:xfrm>
        </p:spPr>
        <p:txBody>
          <a:bodyPr anchor="b"/>
          <a:lstStyle>
            <a:lvl1pPr algn="ctr">
              <a:defRPr sz="605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39802" y="3635390"/>
            <a:ext cx="15238810" cy="1671093"/>
          </a:xfrm>
        </p:spPr>
        <p:txBody>
          <a:bodyPr/>
          <a:lstStyle>
            <a:lvl1pPr marL="0" indent="0" algn="ctr">
              <a:buNone/>
              <a:defRPr sz="2422"/>
            </a:lvl1pPr>
            <a:lvl2pPr marL="461452" indent="0" algn="ctr">
              <a:buNone/>
              <a:defRPr sz="2019"/>
            </a:lvl2pPr>
            <a:lvl3pPr marL="922904" indent="0" algn="ctr">
              <a:buNone/>
              <a:defRPr sz="1817"/>
            </a:lvl3pPr>
            <a:lvl4pPr marL="1384356" indent="0" algn="ctr">
              <a:buNone/>
              <a:defRPr sz="1615"/>
            </a:lvl4pPr>
            <a:lvl5pPr marL="1845808" indent="0" algn="ctr">
              <a:buNone/>
              <a:defRPr sz="1615"/>
            </a:lvl5pPr>
            <a:lvl6pPr marL="2307260" indent="0" algn="ctr">
              <a:buNone/>
              <a:defRPr sz="1615"/>
            </a:lvl6pPr>
            <a:lvl7pPr marL="2768712" indent="0" algn="ctr">
              <a:buNone/>
              <a:defRPr sz="1615"/>
            </a:lvl7pPr>
            <a:lvl8pPr marL="3230164" indent="0" algn="ctr">
              <a:buNone/>
              <a:defRPr sz="1615"/>
            </a:lvl8pPr>
            <a:lvl9pPr marL="3691616" indent="0" algn="ctr">
              <a:buNone/>
              <a:defRPr sz="1615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704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493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4540364" y="368506"/>
            <a:ext cx="4381158" cy="586565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96891" y="368506"/>
            <a:ext cx="12889493" cy="58656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136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916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6308" y="1725570"/>
            <a:ext cx="17524631" cy="2879151"/>
          </a:xfrm>
        </p:spPr>
        <p:txBody>
          <a:bodyPr anchor="b"/>
          <a:lstStyle>
            <a:lvl1pPr>
              <a:defRPr sz="605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86308" y="4631958"/>
            <a:ext cx="17524631" cy="1514078"/>
          </a:xfrm>
        </p:spPr>
        <p:txBody>
          <a:bodyPr/>
          <a:lstStyle>
            <a:lvl1pPr marL="0" indent="0">
              <a:buNone/>
              <a:defRPr sz="2422">
                <a:solidFill>
                  <a:schemeClr val="tx1">
                    <a:tint val="75000"/>
                  </a:schemeClr>
                </a:solidFill>
              </a:defRPr>
            </a:lvl1pPr>
            <a:lvl2pPr marL="461452" indent="0">
              <a:buNone/>
              <a:defRPr sz="2019">
                <a:solidFill>
                  <a:schemeClr val="tx1">
                    <a:tint val="75000"/>
                  </a:schemeClr>
                </a:solidFill>
              </a:defRPr>
            </a:lvl2pPr>
            <a:lvl3pPr marL="922904" indent="0">
              <a:buNone/>
              <a:defRPr sz="1817">
                <a:solidFill>
                  <a:schemeClr val="tx1">
                    <a:tint val="75000"/>
                  </a:schemeClr>
                </a:solidFill>
              </a:defRPr>
            </a:lvl3pPr>
            <a:lvl4pPr marL="1384356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4pPr>
            <a:lvl5pPr marL="1845808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5pPr>
            <a:lvl6pPr marL="2307260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6pPr>
            <a:lvl7pPr marL="2768712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7pPr>
            <a:lvl8pPr marL="3230164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8pPr>
            <a:lvl9pPr marL="3691616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819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96891" y="1842529"/>
            <a:ext cx="8635326" cy="43916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6196" y="1842529"/>
            <a:ext cx="8635326" cy="43916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346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9537" y="368506"/>
            <a:ext cx="17524631" cy="13378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9538" y="1696729"/>
            <a:ext cx="8595640" cy="831541"/>
          </a:xfrm>
        </p:spPr>
        <p:txBody>
          <a:bodyPr anchor="b"/>
          <a:lstStyle>
            <a:lvl1pPr marL="0" indent="0">
              <a:buNone/>
              <a:defRPr sz="2422" b="1"/>
            </a:lvl1pPr>
            <a:lvl2pPr marL="461452" indent="0">
              <a:buNone/>
              <a:defRPr sz="2019" b="1"/>
            </a:lvl2pPr>
            <a:lvl3pPr marL="922904" indent="0">
              <a:buNone/>
              <a:defRPr sz="1817" b="1"/>
            </a:lvl3pPr>
            <a:lvl4pPr marL="1384356" indent="0">
              <a:buNone/>
              <a:defRPr sz="1615" b="1"/>
            </a:lvl4pPr>
            <a:lvl5pPr marL="1845808" indent="0">
              <a:buNone/>
              <a:defRPr sz="1615" b="1"/>
            </a:lvl5pPr>
            <a:lvl6pPr marL="2307260" indent="0">
              <a:buNone/>
              <a:defRPr sz="1615" b="1"/>
            </a:lvl6pPr>
            <a:lvl7pPr marL="2768712" indent="0">
              <a:buNone/>
              <a:defRPr sz="1615" b="1"/>
            </a:lvl7pPr>
            <a:lvl8pPr marL="3230164" indent="0">
              <a:buNone/>
              <a:defRPr sz="1615" b="1"/>
            </a:lvl8pPr>
            <a:lvl9pPr marL="3691616" indent="0">
              <a:buNone/>
              <a:defRPr sz="161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99538" y="2528270"/>
            <a:ext cx="8595640" cy="371870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286197" y="1696729"/>
            <a:ext cx="8637972" cy="831541"/>
          </a:xfrm>
        </p:spPr>
        <p:txBody>
          <a:bodyPr anchor="b"/>
          <a:lstStyle>
            <a:lvl1pPr marL="0" indent="0">
              <a:buNone/>
              <a:defRPr sz="2422" b="1"/>
            </a:lvl1pPr>
            <a:lvl2pPr marL="461452" indent="0">
              <a:buNone/>
              <a:defRPr sz="2019" b="1"/>
            </a:lvl2pPr>
            <a:lvl3pPr marL="922904" indent="0">
              <a:buNone/>
              <a:defRPr sz="1817" b="1"/>
            </a:lvl3pPr>
            <a:lvl4pPr marL="1384356" indent="0">
              <a:buNone/>
              <a:defRPr sz="1615" b="1"/>
            </a:lvl4pPr>
            <a:lvl5pPr marL="1845808" indent="0">
              <a:buNone/>
              <a:defRPr sz="1615" b="1"/>
            </a:lvl5pPr>
            <a:lvl6pPr marL="2307260" indent="0">
              <a:buNone/>
              <a:defRPr sz="1615" b="1"/>
            </a:lvl6pPr>
            <a:lvl7pPr marL="2768712" indent="0">
              <a:buNone/>
              <a:defRPr sz="1615" b="1"/>
            </a:lvl7pPr>
            <a:lvl8pPr marL="3230164" indent="0">
              <a:buNone/>
              <a:defRPr sz="1615" b="1"/>
            </a:lvl8pPr>
            <a:lvl9pPr marL="3691616" indent="0">
              <a:buNone/>
              <a:defRPr sz="161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286197" y="2528270"/>
            <a:ext cx="8637972" cy="371870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015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729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214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9538" y="461433"/>
            <a:ext cx="6553216" cy="1615017"/>
          </a:xfrm>
        </p:spPr>
        <p:txBody>
          <a:bodyPr anchor="b"/>
          <a:lstStyle>
            <a:lvl1pPr>
              <a:defRPr sz="323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37972" y="996568"/>
            <a:ext cx="10286197" cy="4918751"/>
          </a:xfrm>
        </p:spPr>
        <p:txBody>
          <a:bodyPr/>
          <a:lstStyle>
            <a:lvl1pPr>
              <a:defRPr sz="3230"/>
            </a:lvl1pPr>
            <a:lvl2pPr>
              <a:defRPr sz="2826"/>
            </a:lvl2pPr>
            <a:lvl3pPr>
              <a:defRPr sz="2422"/>
            </a:lvl3pPr>
            <a:lvl4pPr>
              <a:defRPr sz="2019"/>
            </a:lvl4pPr>
            <a:lvl5pPr>
              <a:defRPr sz="2019"/>
            </a:lvl5pPr>
            <a:lvl6pPr>
              <a:defRPr sz="2019"/>
            </a:lvl6pPr>
            <a:lvl7pPr>
              <a:defRPr sz="2019"/>
            </a:lvl7pPr>
            <a:lvl8pPr>
              <a:defRPr sz="2019"/>
            </a:lvl8pPr>
            <a:lvl9pPr>
              <a:defRPr sz="201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99538" y="2076450"/>
            <a:ext cx="6553216" cy="3846880"/>
          </a:xfrm>
        </p:spPr>
        <p:txBody>
          <a:bodyPr/>
          <a:lstStyle>
            <a:lvl1pPr marL="0" indent="0">
              <a:buNone/>
              <a:defRPr sz="1615"/>
            </a:lvl1pPr>
            <a:lvl2pPr marL="461452" indent="0">
              <a:buNone/>
              <a:defRPr sz="1413"/>
            </a:lvl2pPr>
            <a:lvl3pPr marL="922904" indent="0">
              <a:buNone/>
              <a:defRPr sz="1211"/>
            </a:lvl3pPr>
            <a:lvl4pPr marL="1384356" indent="0">
              <a:buNone/>
              <a:defRPr sz="1009"/>
            </a:lvl4pPr>
            <a:lvl5pPr marL="1845808" indent="0">
              <a:buNone/>
              <a:defRPr sz="1009"/>
            </a:lvl5pPr>
            <a:lvl6pPr marL="2307260" indent="0">
              <a:buNone/>
              <a:defRPr sz="1009"/>
            </a:lvl6pPr>
            <a:lvl7pPr marL="2768712" indent="0">
              <a:buNone/>
              <a:defRPr sz="1009"/>
            </a:lvl7pPr>
            <a:lvl8pPr marL="3230164" indent="0">
              <a:buNone/>
              <a:defRPr sz="1009"/>
            </a:lvl8pPr>
            <a:lvl9pPr marL="3691616" indent="0">
              <a:buNone/>
              <a:defRPr sz="10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953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9538" y="461433"/>
            <a:ext cx="6553216" cy="1615017"/>
          </a:xfrm>
        </p:spPr>
        <p:txBody>
          <a:bodyPr anchor="b"/>
          <a:lstStyle>
            <a:lvl1pPr>
              <a:defRPr sz="323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37972" y="996568"/>
            <a:ext cx="10286197" cy="4918751"/>
          </a:xfrm>
        </p:spPr>
        <p:txBody>
          <a:bodyPr anchor="t"/>
          <a:lstStyle>
            <a:lvl1pPr marL="0" indent="0">
              <a:buNone/>
              <a:defRPr sz="3230"/>
            </a:lvl1pPr>
            <a:lvl2pPr marL="461452" indent="0">
              <a:buNone/>
              <a:defRPr sz="2826"/>
            </a:lvl2pPr>
            <a:lvl3pPr marL="922904" indent="0">
              <a:buNone/>
              <a:defRPr sz="2422"/>
            </a:lvl3pPr>
            <a:lvl4pPr marL="1384356" indent="0">
              <a:buNone/>
              <a:defRPr sz="2019"/>
            </a:lvl4pPr>
            <a:lvl5pPr marL="1845808" indent="0">
              <a:buNone/>
              <a:defRPr sz="2019"/>
            </a:lvl5pPr>
            <a:lvl6pPr marL="2307260" indent="0">
              <a:buNone/>
              <a:defRPr sz="2019"/>
            </a:lvl6pPr>
            <a:lvl7pPr marL="2768712" indent="0">
              <a:buNone/>
              <a:defRPr sz="2019"/>
            </a:lvl7pPr>
            <a:lvl8pPr marL="3230164" indent="0">
              <a:buNone/>
              <a:defRPr sz="2019"/>
            </a:lvl8pPr>
            <a:lvl9pPr marL="3691616" indent="0">
              <a:buNone/>
              <a:defRPr sz="201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99538" y="2076450"/>
            <a:ext cx="6553216" cy="3846880"/>
          </a:xfrm>
        </p:spPr>
        <p:txBody>
          <a:bodyPr/>
          <a:lstStyle>
            <a:lvl1pPr marL="0" indent="0">
              <a:buNone/>
              <a:defRPr sz="1615"/>
            </a:lvl1pPr>
            <a:lvl2pPr marL="461452" indent="0">
              <a:buNone/>
              <a:defRPr sz="1413"/>
            </a:lvl2pPr>
            <a:lvl3pPr marL="922904" indent="0">
              <a:buNone/>
              <a:defRPr sz="1211"/>
            </a:lvl3pPr>
            <a:lvl4pPr marL="1384356" indent="0">
              <a:buNone/>
              <a:defRPr sz="1009"/>
            </a:lvl4pPr>
            <a:lvl5pPr marL="1845808" indent="0">
              <a:buNone/>
              <a:defRPr sz="1009"/>
            </a:lvl5pPr>
            <a:lvl6pPr marL="2307260" indent="0">
              <a:buNone/>
              <a:defRPr sz="1009"/>
            </a:lvl6pPr>
            <a:lvl7pPr marL="2768712" indent="0">
              <a:buNone/>
              <a:defRPr sz="1009"/>
            </a:lvl7pPr>
            <a:lvl8pPr marL="3230164" indent="0">
              <a:buNone/>
              <a:defRPr sz="1009"/>
            </a:lvl8pPr>
            <a:lvl9pPr marL="3691616" indent="0">
              <a:buNone/>
              <a:defRPr sz="10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4D10-41F6-4E43-A4FC-FC4EA2BEDCFF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53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96891" y="368506"/>
            <a:ext cx="17524631" cy="13378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6891" y="1842529"/>
            <a:ext cx="17524631" cy="43916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6891" y="6415205"/>
            <a:ext cx="4571643" cy="3685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1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D4D10-41F6-4E43-A4FC-FC4EA2BEDCFF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30475" y="6415205"/>
            <a:ext cx="6857464" cy="3685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1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349879" y="6415205"/>
            <a:ext cx="4571643" cy="3685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1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064E9C-3195-4044-A7E9-7AC0A9C2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662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22904" rtl="0" eaLnBrk="1" latinLnBrk="0" hangingPunct="1">
        <a:lnSpc>
          <a:spcPct val="90000"/>
        </a:lnSpc>
        <a:spcBef>
          <a:spcPct val="0"/>
        </a:spcBef>
        <a:buNone/>
        <a:defRPr sz="44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726" indent="-230726" algn="l" defTabSz="922904" rtl="0" eaLnBrk="1" latinLnBrk="0" hangingPunct="1">
        <a:lnSpc>
          <a:spcPct val="90000"/>
        </a:lnSpc>
        <a:spcBef>
          <a:spcPts val="1009"/>
        </a:spcBef>
        <a:buFont typeface="Arial" panose="020B0604020202020204" pitchFamily="34" charset="0"/>
        <a:buChar char="•"/>
        <a:defRPr sz="2826" kern="1200">
          <a:solidFill>
            <a:schemeClr val="tx1"/>
          </a:solidFill>
          <a:latin typeface="+mn-lt"/>
          <a:ea typeface="+mn-ea"/>
          <a:cs typeface="+mn-cs"/>
        </a:defRPr>
      </a:lvl1pPr>
      <a:lvl2pPr marL="692178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2422" kern="1200">
          <a:solidFill>
            <a:schemeClr val="tx1"/>
          </a:solidFill>
          <a:latin typeface="+mn-lt"/>
          <a:ea typeface="+mn-ea"/>
          <a:cs typeface="+mn-cs"/>
        </a:defRPr>
      </a:lvl2pPr>
      <a:lvl3pPr marL="1153630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2019" kern="1200">
          <a:solidFill>
            <a:schemeClr val="tx1"/>
          </a:solidFill>
          <a:latin typeface="+mn-lt"/>
          <a:ea typeface="+mn-ea"/>
          <a:cs typeface="+mn-cs"/>
        </a:defRPr>
      </a:lvl3pPr>
      <a:lvl4pPr marL="1615082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4pPr>
      <a:lvl5pPr marL="2076534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5pPr>
      <a:lvl6pPr marL="2537986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6pPr>
      <a:lvl7pPr marL="2999438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7pPr>
      <a:lvl8pPr marL="3460890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8pPr>
      <a:lvl9pPr marL="3922342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1pPr>
      <a:lvl2pPr marL="461452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2pPr>
      <a:lvl3pPr marL="922904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3pPr>
      <a:lvl4pPr marL="1384356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4pPr>
      <a:lvl5pPr marL="1845808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5pPr>
      <a:lvl6pPr marL="2307260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6pPr>
      <a:lvl7pPr marL="2768712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7pPr>
      <a:lvl8pPr marL="3230164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8pPr>
      <a:lvl9pPr marL="3691616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DC0FBD3D-FBC8-2E45-9E65-54BBDF4E3B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0"/>
            <a:ext cx="20318413" cy="692095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62576" y="5850112"/>
            <a:ext cx="2773680" cy="784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331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Francisco, Brianna</dc:creator>
  <cp:lastModifiedBy>Lisa</cp:lastModifiedBy>
  <cp:revision>6</cp:revision>
  <dcterms:created xsi:type="dcterms:W3CDTF">2019-04-23T15:39:37Z</dcterms:created>
  <dcterms:modified xsi:type="dcterms:W3CDTF">2019-05-15T17:10:44Z</dcterms:modified>
</cp:coreProperties>
</file>