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7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3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8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23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1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1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002BF-5E10-4E78-AA9C-9734F21ED1D9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AABDA-6FBB-4C0E-A4E2-9C1AF4B00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4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www.galleriacrystalrun.com/press-release/a-note-to-our-guests-about-covid-19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light, rainbow&#10;&#10;Description automatically generated">
            <a:extLst>
              <a:ext uri="{FF2B5EF4-FFF2-40B4-BE49-F238E27FC236}">
                <a16:creationId xmlns:a16="http://schemas.microsoft.com/office/drawing/2014/main" id="{8A5190F1-F543-4CA9-B546-3927D9B8F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B28968-EA9B-4448-85E2-A041ACC354D2}"/>
              </a:ext>
            </a:extLst>
          </p:cNvPr>
          <p:cNvSpPr txBox="1"/>
          <p:nvPr/>
        </p:nvSpPr>
        <p:spPr>
          <a:xfrm>
            <a:off x="614386" y="2793028"/>
            <a:ext cx="9286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Medium" pitchFamily="50" charset="0"/>
                <a:cs typeface="Gotham Medium" pitchFamily="50" charset="0"/>
              </a:rPr>
              <a:t>MONDAY – SATURDAY: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A43E0C-E005-41D4-9A4C-F5686648F469}"/>
              </a:ext>
            </a:extLst>
          </p:cNvPr>
          <p:cNvSpPr txBox="1"/>
          <p:nvPr/>
        </p:nvSpPr>
        <p:spPr>
          <a:xfrm>
            <a:off x="1268675" y="3560241"/>
            <a:ext cx="76819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  <a:t>11:00 am – 7:00 pm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1FC668-29BD-43B6-8C89-D87897E82534}"/>
              </a:ext>
            </a:extLst>
          </p:cNvPr>
          <p:cNvSpPr txBox="1"/>
          <p:nvPr/>
        </p:nvSpPr>
        <p:spPr>
          <a:xfrm>
            <a:off x="3299500" y="4537875"/>
            <a:ext cx="36879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Medium" pitchFamily="50" charset="0"/>
                <a:cs typeface="Gotham Medium" pitchFamily="50" charset="0"/>
              </a:rPr>
              <a:t>SUNDAY: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4F023B8-D177-40D7-B1F3-041498A8F38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1301" y="531468"/>
            <a:ext cx="10769600" cy="22265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FD501A6-F5F2-4BB7-96A0-3A9C4F73292D}"/>
              </a:ext>
            </a:extLst>
          </p:cNvPr>
          <p:cNvSpPr txBox="1"/>
          <p:nvPr/>
        </p:nvSpPr>
        <p:spPr>
          <a:xfrm>
            <a:off x="1416529" y="5288658"/>
            <a:ext cx="76819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  <a:t>11:00 am – 5:00 pm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83FADF-DE21-49B2-9F01-BA67C41713F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316" y="6417352"/>
            <a:ext cx="10769600" cy="1331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0FB24C9-9E17-40FD-970C-066D63789409}"/>
              </a:ext>
            </a:extLst>
          </p:cNvPr>
          <p:cNvSpPr txBox="1"/>
          <p:nvPr/>
        </p:nvSpPr>
        <p:spPr>
          <a:xfrm>
            <a:off x="341063" y="559599"/>
            <a:ext cx="960487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  <a:t>NEW TEMPORARY </a:t>
            </a:r>
            <a:br>
              <a:rPr lang="en-US" sz="6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</a:br>
            <a:r>
              <a:rPr lang="en-US" sz="6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  <a:t>HOURS ANNOUNCED: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9ADDB9-F355-462D-8A92-4DF303ACCD57}"/>
              </a:ext>
            </a:extLst>
          </p:cNvPr>
          <p:cNvSpPr txBox="1"/>
          <p:nvPr/>
        </p:nvSpPr>
        <p:spPr>
          <a:xfrm>
            <a:off x="-372968" y="6636999"/>
            <a:ext cx="112609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Medium" pitchFamily="50" charset="0"/>
                <a:cs typeface="Gotham Medium" pitchFamily="50" charset="0"/>
              </a:rPr>
              <a:t>OPERATING HOURS MAY VARY BY LOCATION. PLEASE </a:t>
            </a:r>
            <a:b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Medium" pitchFamily="50" charset="0"/>
                <a:cs typeface="Gotham Medium" pitchFamily="50" charset="0"/>
              </a:rPr>
            </a:br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Medium" pitchFamily="50" charset="0"/>
                <a:cs typeface="Gotham Medium" pitchFamily="50" charset="0"/>
              </a:rPr>
              <a:t>CHECK THEIR WEBSITES FOR THE LATEST INFORMATION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10A6C8-21E7-40A5-BD97-A40F208E95BF}"/>
              </a:ext>
            </a:extLst>
          </p:cNvPr>
          <p:cNvSpPr txBox="1"/>
          <p:nvPr/>
        </p:nvSpPr>
        <p:spPr>
          <a:xfrm>
            <a:off x="424942" y="7784288"/>
            <a:ext cx="9665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otham Black" pitchFamily="50" charset="0"/>
                <a:cs typeface="Gotham Black" pitchFamily="50" charset="0"/>
              </a:rPr>
              <a:t>LEARN MORE ABOUT OUR RESPONSE TO COVID-19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ECAD64-C46B-47AE-B41E-C47100B3F047}"/>
              </a:ext>
            </a:extLst>
          </p:cNvPr>
          <p:cNvSpPr txBox="1"/>
          <p:nvPr/>
        </p:nvSpPr>
        <p:spPr>
          <a:xfrm>
            <a:off x="410875" y="8417511"/>
            <a:ext cx="9397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https://www.galleriacrystalrun.com/press-release/a-note-to-our-guests-about-covid-19/</a:t>
            </a:r>
            <a:endParaRPr lang="en-US" sz="2000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otham Medium" pitchFamily="50" charset="0"/>
              <a:cs typeface="Gotham Medium" pitchFamily="50" charset="0"/>
            </a:endParaRP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09CA6419-C706-436F-8CC5-7512BAED6F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971" y="8965764"/>
            <a:ext cx="2957024" cy="88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60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 Black</vt:lpstr>
      <vt:lpstr>Gotham 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Marra, Samantha</dc:creator>
  <cp:lastModifiedBy>MK125 - Leon, Karla</cp:lastModifiedBy>
  <cp:revision>3</cp:revision>
  <dcterms:created xsi:type="dcterms:W3CDTF">2020-03-17T13:59:47Z</dcterms:created>
  <dcterms:modified xsi:type="dcterms:W3CDTF">2020-03-17T16:46:44Z</dcterms:modified>
</cp:coreProperties>
</file>