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0318413" cy="692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9802" y="1132755"/>
            <a:ext cx="15238810" cy="2409707"/>
          </a:xfrm>
        </p:spPr>
        <p:txBody>
          <a:bodyPr anchor="b"/>
          <a:lstStyle>
            <a:lvl1pPr algn="ctr"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9802" y="3635390"/>
            <a:ext cx="15238810" cy="1671093"/>
          </a:xfrm>
        </p:spPr>
        <p:txBody>
          <a:bodyPr/>
          <a:lstStyle>
            <a:lvl1pPr marL="0" indent="0" algn="ctr">
              <a:buNone/>
              <a:defRPr sz="2422"/>
            </a:lvl1pPr>
            <a:lvl2pPr marL="461452" indent="0" algn="ctr">
              <a:buNone/>
              <a:defRPr sz="2019"/>
            </a:lvl2pPr>
            <a:lvl3pPr marL="922904" indent="0" algn="ctr">
              <a:buNone/>
              <a:defRPr sz="1817"/>
            </a:lvl3pPr>
            <a:lvl4pPr marL="1384356" indent="0" algn="ctr">
              <a:buNone/>
              <a:defRPr sz="1615"/>
            </a:lvl4pPr>
            <a:lvl5pPr marL="1845808" indent="0" algn="ctr">
              <a:buNone/>
              <a:defRPr sz="1615"/>
            </a:lvl5pPr>
            <a:lvl6pPr marL="2307260" indent="0" algn="ctr">
              <a:buNone/>
              <a:defRPr sz="1615"/>
            </a:lvl6pPr>
            <a:lvl7pPr marL="2768712" indent="0" algn="ctr">
              <a:buNone/>
              <a:defRPr sz="1615"/>
            </a:lvl7pPr>
            <a:lvl8pPr marL="3230164" indent="0" algn="ctr">
              <a:buNone/>
              <a:defRPr sz="1615"/>
            </a:lvl8pPr>
            <a:lvl9pPr marL="3691616" indent="0" algn="ctr">
              <a:buNone/>
              <a:defRPr sz="16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99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41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0364" y="368506"/>
            <a:ext cx="4381158" cy="5865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6891" y="368506"/>
            <a:ext cx="12889493" cy="5865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2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53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308" y="1725570"/>
            <a:ext cx="17524631" cy="2879151"/>
          </a:xfrm>
        </p:spPr>
        <p:txBody>
          <a:bodyPr anchor="b"/>
          <a:lstStyle>
            <a:lvl1pPr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308" y="4631958"/>
            <a:ext cx="17524631" cy="1514078"/>
          </a:xfrm>
        </p:spPr>
        <p:txBody>
          <a:bodyPr/>
          <a:lstStyle>
            <a:lvl1pPr marL="0" indent="0">
              <a:buNone/>
              <a:defRPr sz="2422">
                <a:solidFill>
                  <a:schemeClr val="tx1">
                    <a:tint val="75000"/>
                  </a:schemeClr>
                </a:solidFill>
              </a:defRPr>
            </a:lvl1pPr>
            <a:lvl2pPr marL="461452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2pPr>
            <a:lvl3pPr marL="922904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3pPr>
            <a:lvl4pPr marL="138435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4pPr>
            <a:lvl5pPr marL="1845808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5pPr>
            <a:lvl6pPr marL="230726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6pPr>
            <a:lvl7pPr marL="2768712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7pPr>
            <a:lvl8pPr marL="3230164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8pPr>
            <a:lvl9pPr marL="369161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0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6891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6196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74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7" y="368506"/>
            <a:ext cx="17524631" cy="13378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538" y="1696729"/>
            <a:ext cx="8595640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538" y="2528270"/>
            <a:ext cx="8595640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6197" y="1696729"/>
            <a:ext cx="8637972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6197" y="2528270"/>
            <a:ext cx="8637972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29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0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4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7972" y="996568"/>
            <a:ext cx="10286197" cy="4918751"/>
          </a:xfrm>
        </p:spPr>
        <p:txBody>
          <a:bodyPr/>
          <a:lstStyle>
            <a:lvl1pPr>
              <a:defRPr sz="3230"/>
            </a:lvl1pPr>
            <a:lvl2pPr>
              <a:defRPr sz="2826"/>
            </a:lvl2pPr>
            <a:lvl3pPr>
              <a:defRPr sz="2422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0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7972" y="996568"/>
            <a:ext cx="10286197" cy="4918751"/>
          </a:xfrm>
        </p:spPr>
        <p:txBody>
          <a:bodyPr anchor="t"/>
          <a:lstStyle>
            <a:lvl1pPr marL="0" indent="0">
              <a:buNone/>
              <a:defRPr sz="3230"/>
            </a:lvl1pPr>
            <a:lvl2pPr marL="461452" indent="0">
              <a:buNone/>
              <a:defRPr sz="2826"/>
            </a:lvl2pPr>
            <a:lvl3pPr marL="922904" indent="0">
              <a:buNone/>
              <a:defRPr sz="2422"/>
            </a:lvl3pPr>
            <a:lvl4pPr marL="1384356" indent="0">
              <a:buNone/>
              <a:defRPr sz="2019"/>
            </a:lvl4pPr>
            <a:lvl5pPr marL="1845808" indent="0">
              <a:buNone/>
              <a:defRPr sz="2019"/>
            </a:lvl5pPr>
            <a:lvl6pPr marL="2307260" indent="0">
              <a:buNone/>
              <a:defRPr sz="2019"/>
            </a:lvl6pPr>
            <a:lvl7pPr marL="2768712" indent="0">
              <a:buNone/>
              <a:defRPr sz="2019"/>
            </a:lvl7pPr>
            <a:lvl8pPr marL="3230164" indent="0">
              <a:buNone/>
              <a:defRPr sz="2019"/>
            </a:lvl8pPr>
            <a:lvl9pPr marL="3691616" indent="0">
              <a:buNone/>
              <a:defRPr sz="20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67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6891" y="368506"/>
            <a:ext cx="17524631" cy="133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891" y="1842529"/>
            <a:ext cx="17524631" cy="4391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6891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E4B8A-894C-4254-AFB5-05FCCD63D89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0475" y="6415205"/>
            <a:ext cx="6857464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49879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01075-2098-4817-A12D-35069AC32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9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22904" rtl="0" eaLnBrk="1" latinLnBrk="0" hangingPunct="1">
        <a:lnSpc>
          <a:spcPct val="90000"/>
        </a:lnSpc>
        <a:spcBef>
          <a:spcPct val="0"/>
        </a:spcBef>
        <a:buNone/>
        <a:defRPr sz="44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726" indent="-230726" algn="l" defTabSz="922904" rtl="0" eaLnBrk="1" latinLnBrk="0" hangingPunct="1">
        <a:lnSpc>
          <a:spcPct val="90000"/>
        </a:lnSpc>
        <a:spcBef>
          <a:spcPts val="1009"/>
        </a:spcBef>
        <a:buFont typeface="Arial" panose="020B0604020202020204" pitchFamily="34" charset="0"/>
        <a:buChar char="•"/>
        <a:defRPr sz="2826" kern="1200">
          <a:solidFill>
            <a:schemeClr val="tx1"/>
          </a:solidFill>
          <a:latin typeface="+mn-lt"/>
          <a:ea typeface="+mn-ea"/>
          <a:cs typeface="+mn-cs"/>
        </a:defRPr>
      </a:lvl1pPr>
      <a:lvl2pPr marL="69217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2" kern="1200">
          <a:solidFill>
            <a:schemeClr val="tx1"/>
          </a:solidFill>
          <a:latin typeface="+mn-lt"/>
          <a:ea typeface="+mn-ea"/>
          <a:cs typeface="+mn-cs"/>
        </a:defRPr>
      </a:lvl2pPr>
      <a:lvl3pPr marL="115363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3pPr>
      <a:lvl4pPr marL="161508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2076534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537986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99943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46089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92234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45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290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35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5808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26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871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16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161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7D12D23C-B43F-4F36-85C7-05A99FD43B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5944"/>
            <a:ext cx="20942056" cy="7133387"/>
          </a:xfrm>
          <a:prstGeom prst="rect">
            <a:avLst/>
          </a:prstGeom>
        </p:spPr>
      </p:pic>
      <p:pic>
        <p:nvPicPr>
          <p:cNvPr id="12" name="Picture 11" descr="A blue screen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562AFBFD-5F59-4A59-AC1F-2EA68A0EAA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1710" y="5007868"/>
            <a:ext cx="3867908" cy="83099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5BE0A00-6907-40E2-8F78-F2F83FC5C9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238" y="5299799"/>
            <a:ext cx="2731910" cy="25392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E3AA5A2F-5E46-4F11-835D-71BF26EBAA66}"/>
              </a:ext>
            </a:extLst>
          </p:cNvPr>
          <p:cNvSpPr txBox="1"/>
          <p:nvPr/>
        </p:nvSpPr>
        <p:spPr>
          <a:xfrm>
            <a:off x="10948374" y="2403520"/>
            <a:ext cx="707458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97EE3"/>
                </a:solidFill>
                <a:latin typeface="YACgEZml080 0"/>
              </a:rPr>
              <a:t>Employers Hiring: </a:t>
            </a:r>
            <a:r>
              <a:rPr lang="en-US" sz="2800" dirty="0" err="1">
                <a:solidFill>
                  <a:srgbClr val="097EE3"/>
                </a:solidFill>
                <a:latin typeface="YACgEZml080 0"/>
              </a:rPr>
              <a:t>Unitex</a:t>
            </a:r>
            <a:r>
              <a:rPr lang="en-US" sz="2800" dirty="0">
                <a:solidFill>
                  <a:srgbClr val="097EE3"/>
                </a:solidFill>
                <a:latin typeface="YACgEZml080 0"/>
              </a:rPr>
              <a:t>, Resorts World, New Horizons, Martin Brower, Adapt Of The Hudson Valley, Amazon, Guardian Veterinary Specialists, Trustco Bank, Healey Bros, NYS Corrections, and MORE!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32199C4-19FC-46D3-8A12-CBED13C38F8A}"/>
              </a:ext>
            </a:extLst>
          </p:cNvPr>
          <p:cNvSpPr txBox="1"/>
          <p:nvPr/>
        </p:nvSpPr>
        <p:spPr>
          <a:xfrm>
            <a:off x="11413896" y="487690"/>
            <a:ext cx="6609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85EA"/>
                </a:solidFill>
                <a:latin typeface="Gotham-Bold" pitchFamily="50" charset="0"/>
              </a:rPr>
              <a:t>Thursday, September 22, 2022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F208A5-FF51-40BA-B24E-1B7F9E341DAC}"/>
              </a:ext>
            </a:extLst>
          </p:cNvPr>
          <p:cNvSpPr txBox="1"/>
          <p:nvPr/>
        </p:nvSpPr>
        <p:spPr>
          <a:xfrm>
            <a:off x="10987246" y="1183995"/>
            <a:ext cx="70357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ABF0"/>
                </a:solidFill>
                <a:latin typeface="Gotham-Bold" pitchFamily="50" charset="0"/>
              </a:rPr>
              <a:t>11AM – 3PM </a:t>
            </a:r>
            <a:r>
              <a:rPr lang="en-US" sz="3200" dirty="0">
                <a:solidFill>
                  <a:srgbClr val="0085EA"/>
                </a:solidFill>
                <a:latin typeface="Gotham-Bold" pitchFamily="50" charset="0"/>
              </a:rPr>
              <a:t>|</a:t>
            </a:r>
            <a:r>
              <a:rPr lang="en-US" sz="3200" dirty="0">
                <a:solidFill>
                  <a:srgbClr val="00ABF0"/>
                </a:solidFill>
                <a:latin typeface="Gotham-Bold" pitchFamily="50" charset="0"/>
              </a:rPr>
              <a:t> Lower Level, Center Court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9B187769-69BE-BD02-6D0F-ABEDAF98C25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61" b="13309"/>
          <a:stretch/>
        </p:blipFill>
        <p:spPr>
          <a:xfrm>
            <a:off x="7887281" y="5153794"/>
            <a:ext cx="2716538" cy="945835"/>
          </a:xfrm>
          <a:prstGeom prst="rect">
            <a:avLst/>
          </a:prstGeom>
        </p:spPr>
      </p:pic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513BFEE-E5EB-6042-1DC6-0FD2B6BB3B64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4782">
            <a:off x="3158021" y="3828942"/>
            <a:ext cx="4462467" cy="135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266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53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Gotham-Bold</vt:lpstr>
      <vt:lpstr>YACgEZml080 0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Marra, Samantha</dc:creator>
  <cp:lastModifiedBy>MKA125- Decker, Stacy</cp:lastModifiedBy>
  <cp:revision>8</cp:revision>
  <dcterms:created xsi:type="dcterms:W3CDTF">2020-06-24T16:57:39Z</dcterms:created>
  <dcterms:modified xsi:type="dcterms:W3CDTF">2022-08-23T13:41:59Z</dcterms:modified>
</cp:coreProperties>
</file>