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0320000" cy="6921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35" d="100"/>
          <a:sy n="35" d="100"/>
        </p:scale>
        <p:origin x="-432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0000" y="1132755"/>
            <a:ext cx="15240000" cy="2409707"/>
          </a:xfrm>
        </p:spPr>
        <p:txBody>
          <a:bodyPr anchor="b"/>
          <a:lstStyle>
            <a:lvl1pPr algn="ctr">
              <a:defRPr sz="60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0000" y="3635390"/>
            <a:ext cx="15240000" cy="1671093"/>
          </a:xfrm>
        </p:spPr>
        <p:txBody>
          <a:bodyPr/>
          <a:lstStyle>
            <a:lvl1pPr marL="0" indent="0" algn="ctr">
              <a:buNone/>
              <a:defRPr sz="2422"/>
            </a:lvl1pPr>
            <a:lvl2pPr marL="461452" indent="0" algn="ctr">
              <a:buNone/>
              <a:defRPr sz="2019"/>
            </a:lvl2pPr>
            <a:lvl3pPr marL="922904" indent="0" algn="ctr">
              <a:buNone/>
              <a:defRPr sz="1817"/>
            </a:lvl3pPr>
            <a:lvl4pPr marL="1384356" indent="0" algn="ctr">
              <a:buNone/>
              <a:defRPr sz="1615"/>
            </a:lvl4pPr>
            <a:lvl5pPr marL="1845808" indent="0" algn="ctr">
              <a:buNone/>
              <a:defRPr sz="1615"/>
            </a:lvl5pPr>
            <a:lvl6pPr marL="2307260" indent="0" algn="ctr">
              <a:buNone/>
              <a:defRPr sz="1615"/>
            </a:lvl6pPr>
            <a:lvl7pPr marL="2768712" indent="0" algn="ctr">
              <a:buNone/>
              <a:defRPr sz="1615"/>
            </a:lvl7pPr>
            <a:lvl8pPr marL="3230164" indent="0" algn="ctr">
              <a:buNone/>
              <a:defRPr sz="1615"/>
            </a:lvl8pPr>
            <a:lvl9pPr marL="3691616" indent="0" algn="ctr">
              <a:buNone/>
              <a:defRPr sz="161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03A3-A365-4234-8F8D-0D486608D0EE}" type="datetimeFigureOut">
              <a:rPr lang="en-US" smtClean="0"/>
              <a:t>12/27/2020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1EBC1-F5AF-42E8-97EB-08571FA1F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28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03A3-A365-4234-8F8D-0D486608D0EE}" type="datetimeFigureOut">
              <a:rPr lang="en-US" smtClean="0"/>
              <a:t>12/27/2020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1EBC1-F5AF-42E8-97EB-08571FA1F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95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541500" y="368506"/>
            <a:ext cx="4381500" cy="58656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97000" y="368506"/>
            <a:ext cx="12890500" cy="58656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03A3-A365-4234-8F8D-0D486608D0EE}" type="datetimeFigureOut">
              <a:rPr lang="en-US" smtClean="0"/>
              <a:t>12/27/2020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1EBC1-F5AF-42E8-97EB-08571FA1F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620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03A3-A365-4234-8F8D-0D486608D0EE}" type="datetimeFigureOut">
              <a:rPr lang="en-US" smtClean="0"/>
              <a:t>12/27/2020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1EBC1-F5AF-42E8-97EB-08571FA1F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809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417" y="1725570"/>
            <a:ext cx="17526000" cy="2879151"/>
          </a:xfrm>
        </p:spPr>
        <p:txBody>
          <a:bodyPr anchor="b"/>
          <a:lstStyle>
            <a:lvl1pPr>
              <a:defRPr sz="60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6417" y="4631958"/>
            <a:ext cx="17526000" cy="1514078"/>
          </a:xfrm>
        </p:spPr>
        <p:txBody>
          <a:bodyPr/>
          <a:lstStyle>
            <a:lvl1pPr marL="0" indent="0">
              <a:buNone/>
              <a:defRPr sz="2422">
                <a:solidFill>
                  <a:schemeClr val="tx1">
                    <a:tint val="75000"/>
                  </a:schemeClr>
                </a:solidFill>
              </a:defRPr>
            </a:lvl1pPr>
            <a:lvl2pPr marL="461452" indent="0">
              <a:buNone/>
              <a:defRPr sz="2019">
                <a:solidFill>
                  <a:schemeClr val="tx1">
                    <a:tint val="75000"/>
                  </a:schemeClr>
                </a:solidFill>
              </a:defRPr>
            </a:lvl2pPr>
            <a:lvl3pPr marL="922904" indent="0">
              <a:buNone/>
              <a:defRPr sz="1817">
                <a:solidFill>
                  <a:schemeClr val="tx1">
                    <a:tint val="75000"/>
                  </a:schemeClr>
                </a:solidFill>
              </a:defRPr>
            </a:lvl3pPr>
            <a:lvl4pPr marL="1384356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4pPr>
            <a:lvl5pPr marL="1845808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5pPr>
            <a:lvl6pPr marL="2307260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6pPr>
            <a:lvl7pPr marL="2768712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7pPr>
            <a:lvl8pPr marL="3230164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8pPr>
            <a:lvl9pPr marL="3691616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03A3-A365-4234-8F8D-0D486608D0EE}" type="datetimeFigureOut">
              <a:rPr lang="en-US" smtClean="0"/>
              <a:t>12/27/2020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1EBC1-F5AF-42E8-97EB-08571FA1F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77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97000" y="1842529"/>
            <a:ext cx="8636000" cy="4391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0" y="1842529"/>
            <a:ext cx="8636000" cy="4391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03A3-A365-4234-8F8D-0D486608D0EE}" type="datetimeFigureOut">
              <a:rPr lang="en-US" smtClean="0"/>
              <a:t>12/27/2020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1EBC1-F5AF-42E8-97EB-08571FA1F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681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647" y="368506"/>
            <a:ext cx="17526000" cy="13378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9647" y="1696729"/>
            <a:ext cx="8596312" cy="831541"/>
          </a:xfrm>
        </p:spPr>
        <p:txBody>
          <a:bodyPr anchor="b"/>
          <a:lstStyle>
            <a:lvl1pPr marL="0" indent="0">
              <a:buNone/>
              <a:defRPr sz="2422" b="1"/>
            </a:lvl1pPr>
            <a:lvl2pPr marL="461452" indent="0">
              <a:buNone/>
              <a:defRPr sz="2019" b="1"/>
            </a:lvl2pPr>
            <a:lvl3pPr marL="922904" indent="0">
              <a:buNone/>
              <a:defRPr sz="1817" b="1"/>
            </a:lvl3pPr>
            <a:lvl4pPr marL="1384356" indent="0">
              <a:buNone/>
              <a:defRPr sz="1615" b="1"/>
            </a:lvl4pPr>
            <a:lvl5pPr marL="1845808" indent="0">
              <a:buNone/>
              <a:defRPr sz="1615" b="1"/>
            </a:lvl5pPr>
            <a:lvl6pPr marL="2307260" indent="0">
              <a:buNone/>
              <a:defRPr sz="1615" b="1"/>
            </a:lvl6pPr>
            <a:lvl7pPr marL="2768712" indent="0">
              <a:buNone/>
              <a:defRPr sz="1615" b="1"/>
            </a:lvl7pPr>
            <a:lvl8pPr marL="3230164" indent="0">
              <a:buNone/>
              <a:defRPr sz="1615" b="1"/>
            </a:lvl8pPr>
            <a:lvl9pPr marL="3691616" indent="0">
              <a:buNone/>
              <a:defRPr sz="16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9647" y="2528270"/>
            <a:ext cx="8596312" cy="37187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87000" y="1696729"/>
            <a:ext cx="8638647" cy="831541"/>
          </a:xfrm>
        </p:spPr>
        <p:txBody>
          <a:bodyPr anchor="b"/>
          <a:lstStyle>
            <a:lvl1pPr marL="0" indent="0">
              <a:buNone/>
              <a:defRPr sz="2422" b="1"/>
            </a:lvl1pPr>
            <a:lvl2pPr marL="461452" indent="0">
              <a:buNone/>
              <a:defRPr sz="2019" b="1"/>
            </a:lvl2pPr>
            <a:lvl3pPr marL="922904" indent="0">
              <a:buNone/>
              <a:defRPr sz="1817" b="1"/>
            </a:lvl3pPr>
            <a:lvl4pPr marL="1384356" indent="0">
              <a:buNone/>
              <a:defRPr sz="1615" b="1"/>
            </a:lvl4pPr>
            <a:lvl5pPr marL="1845808" indent="0">
              <a:buNone/>
              <a:defRPr sz="1615" b="1"/>
            </a:lvl5pPr>
            <a:lvl6pPr marL="2307260" indent="0">
              <a:buNone/>
              <a:defRPr sz="1615" b="1"/>
            </a:lvl6pPr>
            <a:lvl7pPr marL="2768712" indent="0">
              <a:buNone/>
              <a:defRPr sz="1615" b="1"/>
            </a:lvl7pPr>
            <a:lvl8pPr marL="3230164" indent="0">
              <a:buNone/>
              <a:defRPr sz="1615" b="1"/>
            </a:lvl8pPr>
            <a:lvl9pPr marL="3691616" indent="0">
              <a:buNone/>
              <a:defRPr sz="16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87000" y="2528270"/>
            <a:ext cx="8638647" cy="37187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03A3-A365-4234-8F8D-0D486608D0EE}" type="datetimeFigureOut">
              <a:rPr lang="en-US" smtClean="0"/>
              <a:t>12/27/2020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1EBC1-F5AF-42E8-97EB-08571FA1F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39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03A3-A365-4234-8F8D-0D486608D0EE}" type="datetimeFigureOut">
              <a:rPr lang="en-US" smtClean="0"/>
              <a:t>12/27/2020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1EBC1-F5AF-42E8-97EB-08571FA1F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59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03A3-A365-4234-8F8D-0D486608D0EE}" type="datetimeFigureOut">
              <a:rPr lang="en-US" smtClean="0"/>
              <a:t>12/27/2020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1EBC1-F5AF-42E8-97EB-08571FA1F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174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648" y="461433"/>
            <a:ext cx="6553728" cy="1615017"/>
          </a:xfrm>
        </p:spPr>
        <p:txBody>
          <a:bodyPr anchor="b"/>
          <a:lstStyle>
            <a:lvl1pPr>
              <a:defRPr sz="32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8647" y="996568"/>
            <a:ext cx="10287000" cy="4918751"/>
          </a:xfrm>
        </p:spPr>
        <p:txBody>
          <a:bodyPr/>
          <a:lstStyle>
            <a:lvl1pPr>
              <a:defRPr sz="3230"/>
            </a:lvl1pPr>
            <a:lvl2pPr>
              <a:defRPr sz="2826"/>
            </a:lvl2pPr>
            <a:lvl3pPr>
              <a:defRPr sz="2422"/>
            </a:lvl3pPr>
            <a:lvl4pPr>
              <a:defRPr sz="2019"/>
            </a:lvl4pPr>
            <a:lvl5pPr>
              <a:defRPr sz="2019"/>
            </a:lvl5pPr>
            <a:lvl6pPr>
              <a:defRPr sz="2019"/>
            </a:lvl6pPr>
            <a:lvl7pPr>
              <a:defRPr sz="2019"/>
            </a:lvl7pPr>
            <a:lvl8pPr>
              <a:defRPr sz="2019"/>
            </a:lvl8pPr>
            <a:lvl9pPr>
              <a:defRPr sz="20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648" y="2076450"/>
            <a:ext cx="6553728" cy="3846880"/>
          </a:xfrm>
        </p:spPr>
        <p:txBody>
          <a:bodyPr/>
          <a:lstStyle>
            <a:lvl1pPr marL="0" indent="0">
              <a:buNone/>
              <a:defRPr sz="1615"/>
            </a:lvl1pPr>
            <a:lvl2pPr marL="461452" indent="0">
              <a:buNone/>
              <a:defRPr sz="1413"/>
            </a:lvl2pPr>
            <a:lvl3pPr marL="922904" indent="0">
              <a:buNone/>
              <a:defRPr sz="1211"/>
            </a:lvl3pPr>
            <a:lvl4pPr marL="1384356" indent="0">
              <a:buNone/>
              <a:defRPr sz="1009"/>
            </a:lvl4pPr>
            <a:lvl5pPr marL="1845808" indent="0">
              <a:buNone/>
              <a:defRPr sz="1009"/>
            </a:lvl5pPr>
            <a:lvl6pPr marL="2307260" indent="0">
              <a:buNone/>
              <a:defRPr sz="1009"/>
            </a:lvl6pPr>
            <a:lvl7pPr marL="2768712" indent="0">
              <a:buNone/>
              <a:defRPr sz="1009"/>
            </a:lvl7pPr>
            <a:lvl8pPr marL="3230164" indent="0">
              <a:buNone/>
              <a:defRPr sz="1009"/>
            </a:lvl8pPr>
            <a:lvl9pPr marL="3691616" indent="0">
              <a:buNone/>
              <a:defRPr sz="10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03A3-A365-4234-8F8D-0D486608D0EE}" type="datetimeFigureOut">
              <a:rPr lang="en-US" smtClean="0"/>
              <a:t>12/27/2020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1EBC1-F5AF-42E8-97EB-08571FA1F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100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648" y="461433"/>
            <a:ext cx="6553728" cy="1615017"/>
          </a:xfrm>
        </p:spPr>
        <p:txBody>
          <a:bodyPr anchor="b"/>
          <a:lstStyle>
            <a:lvl1pPr>
              <a:defRPr sz="32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38647" y="996568"/>
            <a:ext cx="10287000" cy="4918751"/>
          </a:xfrm>
        </p:spPr>
        <p:txBody>
          <a:bodyPr anchor="t"/>
          <a:lstStyle>
            <a:lvl1pPr marL="0" indent="0">
              <a:buNone/>
              <a:defRPr sz="3230"/>
            </a:lvl1pPr>
            <a:lvl2pPr marL="461452" indent="0">
              <a:buNone/>
              <a:defRPr sz="2826"/>
            </a:lvl2pPr>
            <a:lvl3pPr marL="922904" indent="0">
              <a:buNone/>
              <a:defRPr sz="2422"/>
            </a:lvl3pPr>
            <a:lvl4pPr marL="1384356" indent="0">
              <a:buNone/>
              <a:defRPr sz="2019"/>
            </a:lvl4pPr>
            <a:lvl5pPr marL="1845808" indent="0">
              <a:buNone/>
              <a:defRPr sz="2019"/>
            </a:lvl5pPr>
            <a:lvl6pPr marL="2307260" indent="0">
              <a:buNone/>
              <a:defRPr sz="2019"/>
            </a:lvl6pPr>
            <a:lvl7pPr marL="2768712" indent="0">
              <a:buNone/>
              <a:defRPr sz="2019"/>
            </a:lvl7pPr>
            <a:lvl8pPr marL="3230164" indent="0">
              <a:buNone/>
              <a:defRPr sz="2019"/>
            </a:lvl8pPr>
            <a:lvl9pPr marL="3691616" indent="0">
              <a:buNone/>
              <a:defRPr sz="201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648" y="2076450"/>
            <a:ext cx="6553728" cy="3846880"/>
          </a:xfrm>
        </p:spPr>
        <p:txBody>
          <a:bodyPr/>
          <a:lstStyle>
            <a:lvl1pPr marL="0" indent="0">
              <a:buNone/>
              <a:defRPr sz="1615"/>
            </a:lvl1pPr>
            <a:lvl2pPr marL="461452" indent="0">
              <a:buNone/>
              <a:defRPr sz="1413"/>
            </a:lvl2pPr>
            <a:lvl3pPr marL="922904" indent="0">
              <a:buNone/>
              <a:defRPr sz="1211"/>
            </a:lvl3pPr>
            <a:lvl4pPr marL="1384356" indent="0">
              <a:buNone/>
              <a:defRPr sz="1009"/>
            </a:lvl4pPr>
            <a:lvl5pPr marL="1845808" indent="0">
              <a:buNone/>
              <a:defRPr sz="1009"/>
            </a:lvl5pPr>
            <a:lvl6pPr marL="2307260" indent="0">
              <a:buNone/>
              <a:defRPr sz="1009"/>
            </a:lvl6pPr>
            <a:lvl7pPr marL="2768712" indent="0">
              <a:buNone/>
              <a:defRPr sz="1009"/>
            </a:lvl7pPr>
            <a:lvl8pPr marL="3230164" indent="0">
              <a:buNone/>
              <a:defRPr sz="1009"/>
            </a:lvl8pPr>
            <a:lvl9pPr marL="3691616" indent="0">
              <a:buNone/>
              <a:defRPr sz="10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03A3-A365-4234-8F8D-0D486608D0EE}" type="datetimeFigureOut">
              <a:rPr lang="en-US" smtClean="0"/>
              <a:t>12/27/2020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1EBC1-F5AF-42E8-97EB-08571FA1F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778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7000" y="368506"/>
            <a:ext cx="17526000" cy="1337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7000" y="1842529"/>
            <a:ext cx="17526000" cy="4391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7000" y="6415205"/>
            <a:ext cx="4572000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D03A3-A365-4234-8F8D-0D486608D0EE}" type="datetimeFigureOut">
              <a:rPr lang="en-US" smtClean="0"/>
              <a:t>12/27/2020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31000" y="6415205"/>
            <a:ext cx="6858000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351000" y="6415205"/>
            <a:ext cx="4572000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1EBC1-F5AF-42E8-97EB-08571FA1F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13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22904" rtl="0" eaLnBrk="1" latinLnBrk="0" hangingPunct="1">
        <a:lnSpc>
          <a:spcPct val="90000"/>
        </a:lnSpc>
        <a:spcBef>
          <a:spcPct val="0"/>
        </a:spcBef>
        <a:buNone/>
        <a:defRPr sz="44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726" indent="-230726" algn="l" defTabSz="922904" rtl="0" eaLnBrk="1" latinLnBrk="0" hangingPunct="1">
        <a:lnSpc>
          <a:spcPct val="90000"/>
        </a:lnSpc>
        <a:spcBef>
          <a:spcPts val="1009"/>
        </a:spcBef>
        <a:buFont typeface="Arial" panose="020B0604020202020204" pitchFamily="34" charset="0"/>
        <a:buChar char="•"/>
        <a:defRPr sz="2826" kern="1200">
          <a:solidFill>
            <a:schemeClr val="tx1"/>
          </a:solidFill>
          <a:latin typeface="+mn-lt"/>
          <a:ea typeface="+mn-ea"/>
          <a:cs typeface="+mn-cs"/>
        </a:defRPr>
      </a:lvl1pPr>
      <a:lvl2pPr marL="692178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422" kern="1200">
          <a:solidFill>
            <a:schemeClr val="tx1"/>
          </a:solidFill>
          <a:latin typeface="+mn-lt"/>
          <a:ea typeface="+mn-ea"/>
          <a:cs typeface="+mn-cs"/>
        </a:defRPr>
      </a:lvl2pPr>
      <a:lvl3pPr marL="1153630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019" kern="1200">
          <a:solidFill>
            <a:schemeClr val="tx1"/>
          </a:solidFill>
          <a:latin typeface="+mn-lt"/>
          <a:ea typeface="+mn-ea"/>
          <a:cs typeface="+mn-cs"/>
        </a:defRPr>
      </a:lvl3pPr>
      <a:lvl4pPr marL="1615082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4pPr>
      <a:lvl5pPr marL="2076534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5pPr>
      <a:lvl6pPr marL="2537986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6pPr>
      <a:lvl7pPr marL="2999438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7pPr>
      <a:lvl8pPr marL="3460890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8pPr>
      <a:lvl9pPr marL="3922342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1pPr>
      <a:lvl2pPr marL="461452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2pPr>
      <a:lvl3pPr marL="922904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3pPr>
      <a:lvl4pPr marL="1384356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4pPr>
      <a:lvl5pPr marL="1845808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5pPr>
      <a:lvl6pPr marL="2307260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6pPr>
      <a:lvl7pPr marL="2768712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7pPr>
      <a:lvl8pPr marL="3230164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8pPr>
      <a:lvl9pPr marL="3691616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C77D9E0-4802-40F9-B986-8B75960A91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320000" cy="69215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FD112D1-D080-4685-8303-AEFB54FBF4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2026" y="-60962"/>
            <a:ext cx="11935947" cy="7022063"/>
          </a:xfrm>
          <a:prstGeom prst="rect">
            <a:avLst/>
          </a:prstGeom>
        </p:spPr>
      </p:pic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17BD0691-DDDA-461E-A3E7-ED92849EE9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189" y="744909"/>
            <a:ext cx="5752832" cy="1723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824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Marra, Samantha</dc:creator>
  <cp:lastModifiedBy>MKA125- Decker, Stacy</cp:lastModifiedBy>
  <cp:revision>3</cp:revision>
  <dcterms:created xsi:type="dcterms:W3CDTF">2020-12-16T14:24:04Z</dcterms:created>
  <dcterms:modified xsi:type="dcterms:W3CDTF">2020-12-27T19:18:22Z</dcterms:modified>
</cp:coreProperties>
</file>